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90" r:id="rId3"/>
    <p:sldId id="303" r:id="rId4"/>
    <p:sldId id="320" r:id="rId5"/>
    <p:sldId id="301" r:id="rId6"/>
    <p:sldId id="286" r:id="rId7"/>
    <p:sldId id="295" r:id="rId8"/>
    <p:sldId id="304" r:id="rId9"/>
    <p:sldId id="305" r:id="rId10"/>
    <p:sldId id="306" r:id="rId11"/>
    <p:sldId id="307" r:id="rId12"/>
    <p:sldId id="315" r:id="rId13"/>
    <p:sldId id="314" r:id="rId14"/>
    <p:sldId id="308" r:id="rId15"/>
    <p:sldId id="309" r:id="rId16"/>
    <p:sldId id="287" r:id="rId17"/>
    <p:sldId id="312" r:id="rId18"/>
    <p:sldId id="297" r:id="rId19"/>
    <p:sldId id="317" r:id="rId20"/>
    <p:sldId id="318" r:id="rId21"/>
    <p:sldId id="319" r:id="rId22"/>
    <p:sldId id="313" r:id="rId23"/>
    <p:sldId id="31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2070"/>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CAF9ED-07DC-4A11-8D7F-57B35C25682E}" styleName="">
    <a:wholeTbl>
      <a:tcTxStyle>
        <a:font>
          <a:latin typeface="+mn-lt"/>
          <a:ea typeface="+mn-ea"/>
          <a:cs typeface="+mn-cs"/>
        </a:font>
        <a:srgbClr val="000000"/>
      </a:tcTxStyle>
      <a:tcStyle>
        <a:tcBdr>
          <a:left>
            <a:ln w="12701" cap="flat" cmpd="sng" algn="ctr">
              <a:solidFill>
                <a:srgbClr val="ED7D31"/>
              </a:solidFill>
              <a:prstDash val="solid"/>
              <a:round/>
              <a:headEnd type="none" w="med" len="med"/>
              <a:tailEnd type="none" w="med" len="med"/>
            </a:ln>
          </a:left>
          <a:right>
            <a:ln w="12701" cap="flat" cmpd="sng" algn="ctr">
              <a:solidFill>
                <a:srgbClr val="ED7D31"/>
              </a:solidFill>
              <a:prstDash val="solid"/>
              <a:round/>
              <a:headEnd type="none" w="med" len="med"/>
              <a:tailEnd type="none" w="med" len="med"/>
            </a:ln>
          </a:right>
          <a:top>
            <a:ln w="12701" cap="flat" cmpd="sng" algn="ctr">
              <a:solidFill>
                <a:srgbClr val="ED7D31"/>
              </a:solidFill>
              <a:prstDash val="solid"/>
              <a:round/>
              <a:headEnd type="none" w="med" len="med"/>
              <a:tailEnd type="none" w="med" len="med"/>
            </a:ln>
          </a:top>
          <a:bottom>
            <a:ln w="12701" cap="flat" cmpd="sng" algn="ctr">
              <a:solidFill>
                <a:srgbClr val="ED7D31"/>
              </a:solidFill>
              <a:prstDash val="solid"/>
              <a:round/>
              <a:headEnd type="none" w="med" len="med"/>
              <a:tailEnd type="none" w="med" len="med"/>
            </a:ln>
          </a:bottom>
        </a:tcBdr>
        <a:fill>
          <a:solidFill>
            <a:srgbClr val="FFFFFF"/>
          </a:solidFill>
        </a:fill>
      </a:tcStyle>
    </a:wholeTbl>
    <a:band1H>
      <a:tcStyle>
        <a:tcBdr/>
        <a:fill>
          <a:solidFill>
            <a:srgbClr val="FCECE8"/>
          </a:solidFill>
        </a:fill>
      </a:tcStyle>
    </a:band1H>
    <a:band1V>
      <a:tcStyle>
        <a:tcBdr/>
        <a:fill>
          <a:solidFill>
            <a:srgbClr val="FCECE8"/>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ED7D31"/>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ED7D31"/>
          </a:solidFill>
        </a:fill>
      </a:tcStyle>
    </a:firstRow>
  </a:tblStyle>
  <a:tblStyle styleId="{91EBBBCC-DAD2-459C-BE2E-F6DE35CF9A28}" styleName="">
    <a:wholeTbl>
      <a:tcTxStyle>
        <a:font>
          <a:latin typeface="+mn-lt"/>
          <a:ea typeface="+mn-ea"/>
          <a:cs typeface="+mn-cs"/>
        </a:font>
        <a:srgbClr val="000000"/>
      </a:tcTxStyle>
      <a:tcStyle>
        <a:tcBdr/>
        <a:fill>
          <a:solidFill>
            <a:srgbClr val="F0F0F0"/>
          </a:solidFill>
        </a:fill>
      </a:tcStyle>
    </a:wholeTbl>
    <a:band1H>
      <a:tcStyle>
        <a:tcBdr/>
        <a:fill>
          <a:solidFill>
            <a:srgbClr val="E1E1E1"/>
          </a:solidFill>
        </a:fill>
      </a:tcStyle>
    </a:band1H>
    <a:band1V>
      <a:tcStyle>
        <a:tcBdr/>
        <a:fill>
          <a:solidFill>
            <a:srgbClr val="E1E1E1"/>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0F0F0"/>
          </a:solidFill>
        </a:fill>
      </a:tcStyle>
    </a:lastRow>
    <a:firstRow>
      <a:tcTxStyle b="on">
        <a:font>
          <a:latin typeface="+mn-lt"/>
          <a:ea typeface="+mn-ea"/>
          <a:cs typeface="+mn-cs"/>
        </a:font>
        <a:srgbClr val="FFFFFF"/>
      </a:tcTxStyle>
      <a:tcStyle>
        <a:tcBdr/>
        <a:fill>
          <a:solidFill>
            <a:srgbClr val="FFC000"/>
          </a:solidFill>
        </a:fill>
      </a:tcStyle>
    </a:firstRow>
  </a:tblStyle>
  <a:tblStyle styleId="{E929F9F4-4A8F-4326-A1B4-22849713DDAB}" styleName="">
    <a:wholeTbl>
      <a:tcTxStyle>
        <a:font>
          <a:latin typeface="+mn-lt"/>
          <a:ea typeface="+mn-ea"/>
          <a:cs typeface="+mn-cs"/>
        </a:font>
        <a:srgbClr val="FFFFFF"/>
      </a:tcTxStyle>
      <a:tcStyle>
        <a:tcBdr/>
        <a:fill>
          <a:solidFill>
            <a:srgbClr val="FFC000"/>
          </a:solidFill>
        </a:fill>
      </a:tcStyle>
    </a:wholeTbl>
    <a:band1H>
      <a:tcStyle>
        <a:tcBdr/>
        <a:fill>
          <a:solidFill>
            <a:srgbClr val="CB9900"/>
          </a:solidFill>
        </a:fill>
      </a:tcStyle>
    </a:band1H>
    <a:band1V>
      <a:tcStyle>
        <a:tcBdr/>
        <a:fill>
          <a:solidFill>
            <a:srgbClr val="CB9900"/>
          </a:solidFill>
        </a:fill>
      </a:tcStyle>
    </a:band1V>
    <a:lastCol>
      <a:tcTxStyle b="on">
        <a:font>
          <a:latin typeface=""/>
          <a:ea typeface=""/>
          <a:cs typeface=""/>
        </a:font>
      </a:tcTxStyle>
      <a:tcStyle>
        <a:tcBdr>
          <a:left>
            <a:ln w="25402" cap="flat" cmpd="sng" algn="ctr">
              <a:solidFill>
                <a:srgbClr val="FFFFFF"/>
              </a:solidFill>
              <a:prstDash val="solid"/>
              <a:round/>
              <a:headEnd type="none" w="med" len="med"/>
              <a:tailEnd type="none" w="med" len="med"/>
            </a:ln>
          </a:left>
        </a:tcBdr>
        <a:fill>
          <a:solidFill>
            <a:srgbClr val="CB9900"/>
          </a:solidFill>
        </a:fill>
      </a:tcStyle>
    </a:lastCol>
    <a:firstCol>
      <a:tcTxStyle b="on">
        <a:font>
          <a:latin typeface=""/>
          <a:ea typeface=""/>
          <a:cs typeface=""/>
        </a:font>
      </a:tcTxStyle>
      <a:tcStyle>
        <a:tcBdr>
          <a:right>
            <a:ln w="25402" cap="flat" cmpd="sng" algn="ctr">
              <a:solidFill>
                <a:srgbClr val="FFFFFF"/>
              </a:solidFill>
              <a:prstDash val="solid"/>
              <a:round/>
              <a:headEnd type="none" w="med" len="med"/>
              <a:tailEnd type="none" w="med" len="med"/>
            </a:ln>
          </a:right>
        </a:tcBdr>
        <a:fill>
          <a:solidFill>
            <a:srgbClr val="CB9900"/>
          </a:solidFill>
        </a:fill>
      </a:tcStyle>
    </a:firstCol>
    <a:lastRow>
      <a:tcTxStyle b="on">
        <a:font>
          <a:latin typeface=""/>
          <a:ea typeface=""/>
          <a:cs typeface=""/>
        </a:font>
      </a:tcTxStyle>
      <a:tcStyle>
        <a:tcBdr>
          <a:top>
            <a:ln w="25402" cap="flat" cmpd="sng" algn="ctr">
              <a:solidFill>
                <a:srgbClr val="FFFFFF"/>
              </a:solidFill>
              <a:prstDash val="solid"/>
              <a:round/>
              <a:headEnd type="none" w="med" len="med"/>
              <a:tailEnd type="none" w="med" len="med"/>
            </a:ln>
          </a:top>
        </a:tcBdr>
        <a:fill>
          <a:solidFill>
            <a:srgbClr val="AA7F00"/>
          </a:solidFill>
        </a:fill>
      </a:tcStyle>
    </a:lastRow>
    <a:firstRow>
      <a:tcTxStyle b="on">
        <a:font>
          <a:latin typeface=""/>
          <a:ea typeface=""/>
          <a:cs typeface=""/>
        </a:font>
      </a:tcTxStyle>
      <a:tcStyle>
        <a:tcBdr>
          <a:bottom>
            <a:ln w="25402" cap="flat" cmpd="sng" algn="ctr">
              <a:solidFill>
                <a:srgbClr val="FFFFFF"/>
              </a:solidFill>
              <a:prstDash val="solid"/>
              <a:round/>
              <a:headEnd type="none" w="med" len="med"/>
              <a:tailEnd type="none" w="med" len="med"/>
            </a:ln>
          </a:bottom>
        </a:tcBdr>
        <a:fill>
          <a:solidFill>
            <a:srgbClr val="000000"/>
          </a:solidFill>
        </a:fill>
      </a:tcStyle>
    </a:firstRow>
  </a:tblStyle>
  <a:tblStyle styleId="{46F890A9-2807-4EBB-B81D-B2AA78EC7F39}" styleName="">
    <a:wholeTbl>
      <a:tcTxStyle>
        <a:font>
          <a:latin typeface="+mn-lt"/>
          <a:ea typeface="+mn-ea"/>
          <a:cs typeface="+mn-cs"/>
        </a:font>
        <a:srgbClr val="000000"/>
      </a:tcTxStyle>
      <a:tcStyle>
        <a:tcBdr/>
        <a:fill>
          <a:solidFill>
            <a:srgbClr val="EAEFF7"/>
          </a:solidFill>
        </a:fill>
      </a:tcStyle>
    </a:wholeTbl>
    <a:band1H>
      <a:tcStyle>
        <a:tcBdr/>
        <a:fill>
          <a:solidFill>
            <a:srgbClr val="D2DEEF"/>
          </a:solidFill>
        </a:fill>
      </a:tcStyle>
    </a:band1H>
    <a:band1V>
      <a:tcStyle>
        <a:tcBdr/>
        <a:fill>
          <a:solidFill>
            <a:srgbClr val="D2DEEF"/>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EAEFF7"/>
          </a:solidFill>
        </a:fill>
      </a:tcStyle>
    </a:lastRow>
    <a:firstRow>
      <a:tcTxStyle b="on">
        <a:font>
          <a:latin typeface="+mn-lt"/>
          <a:ea typeface="+mn-ea"/>
          <a:cs typeface="+mn-cs"/>
        </a:font>
        <a:srgbClr val="FFFFFF"/>
      </a:tcTxStyle>
      <a:tcStyle>
        <a:tcBdr/>
        <a:fill>
          <a:solidFill>
            <a:srgbClr val="70AD47"/>
          </a:solidFill>
        </a:fill>
      </a:tcStyle>
    </a:firstRow>
  </a:tblStyle>
  <a:tblStyle styleId="{37CE84F3-28C3-443E-9E96-99CF82512B78}" styleName="">
    <a:wholeTbl>
      <a:tcTxStyle>
        <a:font>
          <a:latin typeface="+mn-lt"/>
          <a:ea typeface="+mn-ea"/>
          <a:cs typeface="+mn-cs"/>
        </a:font>
        <a:srgbClr val="FFFFFF"/>
      </a:tcTxStyle>
      <a:tcStyle>
        <a:tcBdr/>
        <a:fill>
          <a:solidFill>
            <a:srgbClr val="ED7D31"/>
          </a:solidFill>
        </a:fill>
      </a:tcStyle>
    </a:wholeTbl>
    <a:band1H>
      <a:tcStyle>
        <a:tcBdr/>
        <a:fill>
          <a:solidFill>
            <a:srgbClr val="BD6225"/>
          </a:solidFill>
        </a:fill>
      </a:tcStyle>
    </a:band1H>
    <a:band1V>
      <a:tcStyle>
        <a:tcBdr/>
        <a:fill>
          <a:solidFill>
            <a:srgbClr val="BD6225"/>
          </a:solidFill>
        </a:fill>
      </a:tcStyle>
    </a:band1V>
    <a:lastCol>
      <a:tcTxStyle b="on">
        <a:font>
          <a:latin typeface=""/>
          <a:ea typeface=""/>
          <a:cs typeface=""/>
        </a:font>
      </a:tcTxStyle>
      <a:tcStyle>
        <a:tcBdr>
          <a:left>
            <a:ln w="25402" cap="flat" cmpd="sng" algn="ctr">
              <a:solidFill>
                <a:srgbClr val="FFFFFF"/>
              </a:solidFill>
              <a:prstDash val="solid"/>
              <a:round/>
              <a:headEnd type="none" w="med" len="med"/>
              <a:tailEnd type="none" w="med" len="med"/>
            </a:ln>
          </a:left>
        </a:tcBdr>
        <a:fill>
          <a:solidFill>
            <a:srgbClr val="BD6225"/>
          </a:solidFill>
        </a:fill>
      </a:tcStyle>
    </a:lastCol>
    <a:firstCol>
      <a:tcTxStyle b="on">
        <a:font>
          <a:latin typeface=""/>
          <a:ea typeface=""/>
          <a:cs typeface=""/>
        </a:font>
      </a:tcTxStyle>
      <a:tcStyle>
        <a:tcBdr>
          <a:right>
            <a:ln w="25402" cap="flat" cmpd="sng" algn="ctr">
              <a:solidFill>
                <a:srgbClr val="FFFFFF"/>
              </a:solidFill>
              <a:prstDash val="solid"/>
              <a:round/>
              <a:headEnd type="none" w="med" len="med"/>
              <a:tailEnd type="none" w="med" len="med"/>
            </a:ln>
          </a:right>
        </a:tcBdr>
        <a:fill>
          <a:solidFill>
            <a:srgbClr val="BD6225"/>
          </a:solidFill>
        </a:fill>
      </a:tcStyle>
    </a:firstCol>
    <a:lastRow>
      <a:tcTxStyle b="on">
        <a:font>
          <a:latin typeface=""/>
          <a:ea typeface=""/>
          <a:cs typeface=""/>
        </a:font>
      </a:tcTxStyle>
      <a:tcStyle>
        <a:tcBdr>
          <a:top>
            <a:ln w="25402" cap="flat" cmpd="sng" algn="ctr">
              <a:solidFill>
                <a:srgbClr val="FFFFFF"/>
              </a:solidFill>
              <a:prstDash val="solid"/>
              <a:round/>
              <a:headEnd type="none" w="med" len="med"/>
              <a:tailEnd type="none" w="med" len="med"/>
            </a:ln>
          </a:top>
        </a:tcBdr>
        <a:fill>
          <a:solidFill>
            <a:srgbClr val="9D511D"/>
          </a:solidFill>
        </a:fill>
      </a:tcStyle>
    </a:lastRow>
    <a:firstRow>
      <a:tcTxStyle b="on">
        <a:font>
          <a:latin typeface=""/>
          <a:ea typeface=""/>
          <a:cs typeface=""/>
        </a:font>
      </a:tcTxStyle>
      <a:tcStyle>
        <a:tcBdr>
          <a:bottom>
            <a:ln w="25402" cap="flat" cmpd="sng" algn="ctr">
              <a:solidFill>
                <a:srgbClr val="FFFFFF"/>
              </a:solidFill>
              <a:prstDash val="solid"/>
              <a:round/>
              <a:headEnd type="none" w="med" len="med"/>
              <a:tailEnd type="none" w="med" len="med"/>
            </a:ln>
          </a:bottom>
        </a:tcBdr>
        <a:fill>
          <a:solidFill>
            <a:srgbClr val="000000"/>
          </a:solidFill>
        </a:fill>
      </a:tcStyle>
    </a:firstRow>
  </a:tblStyle>
  <a:tblStyle styleId="{10A1B5D5-9B99-4C35-A422-299274C87663}" styleName="">
    <a:wholeTbl>
      <a:tcTxStyle>
        <a:font>
          <a:latin typeface="+mn-lt"/>
          <a:ea typeface="+mn-ea"/>
          <a:cs typeface="+mn-cs"/>
        </a:font>
        <a:srgbClr val="000000"/>
      </a:tcTxStyle>
      <a:tcStyle>
        <a:tcBdr>
          <a:left>
            <a:ln w="12701" cap="flat" cmpd="sng" algn="ctr">
              <a:solidFill>
                <a:srgbClr val="70AD47"/>
              </a:solidFill>
              <a:prstDash val="solid"/>
              <a:round/>
              <a:headEnd type="none" w="med" len="med"/>
              <a:tailEnd type="none" w="med" len="med"/>
            </a:ln>
          </a:left>
          <a:right>
            <a:ln w="12701" cap="flat" cmpd="sng" algn="ctr">
              <a:solidFill>
                <a:srgbClr val="70AD47"/>
              </a:solidFill>
              <a:prstDash val="solid"/>
              <a:round/>
              <a:headEnd type="none" w="med" len="med"/>
              <a:tailEnd type="none" w="med" len="med"/>
            </a:ln>
          </a:right>
          <a:top>
            <a:ln w="12701" cap="flat" cmpd="sng" algn="ctr">
              <a:solidFill>
                <a:srgbClr val="70AD47"/>
              </a:solidFill>
              <a:prstDash val="solid"/>
              <a:round/>
              <a:headEnd type="none" w="med" len="med"/>
              <a:tailEnd type="none" w="med" len="med"/>
            </a:ln>
          </a:top>
          <a:bottom>
            <a:ln w="12701" cap="flat" cmpd="sng" algn="ctr">
              <a:solidFill>
                <a:srgbClr val="70AD47"/>
              </a:solidFill>
              <a:prstDash val="solid"/>
              <a:round/>
              <a:headEnd type="none" w="med" len="med"/>
              <a:tailEnd type="none" w="med" len="med"/>
            </a:ln>
          </a:bottom>
        </a:tcBdr>
        <a:fill>
          <a:solidFill>
            <a:srgbClr val="FFFFFF"/>
          </a:solidFill>
        </a:fill>
      </a:tcStyle>
    </a:wholeTbl>
    <a:band1H>
      <a:tcStyle>
        <a:tcBdr/>
        <a:fill>
          <a:solidFill>
            <a:srgbClr val="EBF1E9"/>
          </a:solidFill>
        </a:fill>
      </a:tcStyle>
    </a:band1H>
    <a:band1V>
      <a:tcStyle>
        <a:tcBdr/>
        <a:fill>
          <a:solidFill>
            <a:srgbClr val="EBF1E9"/>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70AD47"/>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70AD47"/>
          </a:solidFill>
        </a:fill>
      </a:tcStyle>
    </a:firstRow>
  </a:tblStyle>
  <a:tblStyle styleId="{0660B408-B3CF-4A94-85FC-2B1E0A45F4A2}" styleName="">
    <a:wholeTbl>
      <a:tcTxStyle>
        <a:font>
          <a:latin typeface="+mn-lt"/>
          <a:ea typeface="+mn-ea"/>
          <a:cs typeface="+mn-cs"/>
        </a:font>
        <a:srgbClr val="000000"/>
      </a:tcTxStyle>
      <a:tcStyle>
        <a:tcBdr/>
        <a:fill>
          <a:solidFill>
            <a:srgbClr val="E9EBF5"/>
          </a:solidFill>
        </a:fill>
      </a:tcStyle>
    </a:wholeTbl>
    <a:band1H>
      <a:tcStyle>
        <a:tcBdr/>
        <a:fill>
          <a:solidFill>
            <a:srgbClr val="CFD5EA"/>
          </a:solidFill>
        </a:fill>
      </a:tcStyle>
    </a:band1H>
    <a:band1V>
      <a:tcStyle>
        <a:tcBdr/>
        <a:fill>
          <a:solidFill>
            <a:srgbClr val="CFD5EA"/>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E9EBF5"/>
          </a:solidFill>
        </a:fill>
      </a:tcStyle>
    </a:lastRow>
    <a:firstRow>
      <a:tcTxStyle b="on">
        <a:font>
          <a:latin typeface="+mn-lt"/>
          <a:ea typeface="+mn-ea"/>
          <a:cs typeface="+mn-cs"/>
        </a:font>
        <a:srgbClr val="FFFFFF"/>
      </a:tcTxStyle>
      <a:tcStyle>
        <a:tcBdr/>
        <a:fill>
          <a:solidFill>
            <a:srgbClr val="ED7D31"/>
          </a:solidFill>
        </a:fill>
      </a:tcStyle>
    </a:firstRow>
  </a:tblStyle>
  <a:tblStyle styleId="{F5AB1C69-6EDB-4FF4-983F-18BD219EF322}"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0F0F0"/>
          </a:solidFill>
        </a:fill>
      </a:tcStyle>
    </a:wholeTbl>
    <a:band1H>
      <a:tcStyle>
        <a:tcBdr/>
        <a:fill>
          <a:solidFill>
            <a:srgbClr val="E1E1E1"/>
          </a:solidFill>
        </a:fill>
      </a:tcStyle>
    </a:band1H>
    <a:band2H>
      <a:tcStyle>
        <a:tcBdr/>
      </a:tcStyle>
    </a:band2H>
    <a:band1V>
      <a:tcStyle>
        <a:tcBdr/>
        <a:fill>
          <a:solidFill>
            <a:srgbClr val="E1E1E1"/>
          </a:solidFill>
        </a:fill>
      </a:tcStyle>
    </a:band1V>
    <a:band2V>
      <a:tcStyle>
        <a:tcBdr/>
      </a:tcStyle>
    </a:band2V>
    <a:lastCol>
      <a:tcTxStyle b="on">
        <a:font>
          <a:latin typeface="+mn-lt"/>
          <a:ea typeface="+mn-ea"/>
          <a:cs typeface="+mn-cs"/>
        </a:font>
        <a:srgbClr val="FFFFFF"/>
      </a:tcTxStyle>
      <a:tcStyle>
        <a:tcBdr/>
        <a:fill>
          <a:solidFill>
            <a:srgbClr val="A5A5A5"/>
          </a:solidFill>
        </a:fill>
      </a:tcStyle>
    </a:lastCol>
    <a:firstCol>
      <a:tcTxStyle b="on">
        <a:font>
          <a:latin typeface="+mn-lt"/>
          <a:ea typeface="+mn-ea"/>
          <a:cs typeface="+mn-cs"/>
        </a:font>
        <a:srgbClr val="FFFFFF"/>
      </a:tcTxStyle>
      <a:tcStyle>
        <a:tcBdr/>
        <a:fill>
          <a:solidFill>
            <a:srgbClr val="A5A5A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A5A5A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A5A5A5"/>
          </a:solidFill>
        </a:fill>
      </a:tcStyle>
    </a:firstRow>
  </a:tblStyle>
  <a:tblStyle styleId="{FABFCF23-3B69-468F-B69F-88F6DE6A72F2}" styleName="">
    <a:wholeTbl>
      <a:tcTxStyle>
        <a:font>
          <a:latin typeface="+mn-lt"/>
          <a:ea typeface="+mn-ea"/>
          <a:cs typeface="+mn-cs"/>
        </a:font>
        <a:srgbClr val="000000"/>
      </a:tcTxStyle>
      <a:tcStyle>
        <a:tcBdr>
          <a:left>
            <a:ln w="12701" cap="flat" cmpd="sng" algn="ctr">
              <a:solidFill>
                <a:srgbClr val="5B9BD5"/>
              </a:solidFill>
              <a:prstDash val="solid"/>
              <a:round/>
              <a:headEnd type="none" w="med" len="med"/>
              <a:tailEnd type="none" w="med" len="med"/>
            </a:ln>
          </a:left>
          <a:right>
            <a:ln w="12701" cap="flat" cmpd="sng" algn="ctr">
              <a:solidFill>
                <a:srgbClr val="5B9BD5"/>
              </a:solidFill>
              <a:prstDash val="solid"/>
              <a:round/>
              <a:headEnd type="none" w="med" len="med"/>
              <a:tailEnd type="none" w="med" len="med"/>
            </a:ln>
          </a:right>
          <a:top>
            <a:ln w="12701" cap="flat" cmpd="sng" algn="ctr">
              <a:solidFill>
                <a:srgbClr val="5B9BD5"/>
              </a:solidFill>
              <a:prstDash val="solid"/>
              <a:round/>
              <a:headEnd type="none" w="med" len="med"/>
              <a:tailEnd type="none" w="med" len="med"/>
            </a:ln>
          </a:top>
          <a:bottom>
            <a:ln w="12701" cap="flat" cmpd="sng" algn="ctr">
              <a:solidFill>
                <a:srgbClr val="5B9BD5"/>
              </a:solidFill>
              <a:prstDash val="solid"/>
              <a:round/>
              <a:headEnd type="none" w="med" len="med"/>
              <a:tailEnd type="none" w="med" len="med"/>
            </a:ln>
          </a:bottom>
        </a:tcBdr>
        <a:fill>
          <a:solidFill>
            <a:srgbClr val="FFFFFF"/>
          </a:solidFill>
        </a:fill>
      </a:tcStyle>
    </a:wholeTbl>
    <a:band1H>
      <a:tcStyle>
        <a:tcBdr/>
        <a:fill>
          <a:solidFill>
            <a:srgbClr val="EAEFF7"/>
          </a:solidFill>
        </a:fill>
      </a:tcStyle>
    </a:band1H>
    <a:band1V>
      <a:tcStyle>
        <a:tcBdr/>
        <a:fill>
          <a:solidFill>
            <a:srgbClr val="EAEFF7"/>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5B9BD5"/>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5B9BD5"/>
          </a:solidFill>
        </a:fill>
      </a:tcStyle>
    </a:firstRow>
  </a:tblStyle>
  <a:tblStyle styleId="{17292A2E-F333-43FB-9621-5CBBE7FDCDCB}" styleName="">
    <a:wholeTbl>
      <a:tcTxStyle>
        <a:font>
          <a:latin typeface="+mn-lt"/>
          <a:ea typeface="+mn-ea"/>
          <a:cs typeface="+mn-cs"/>
        </a:font>
        <a:srgbClr val="000000"/>
      </a:tcTxStyle>
      <a:tcStyle>
        <a:tcBdr>
          <a:left>
            <a:ln w="3172" cap="flat" cmpd="sng" algn="ctr">
              <a:solidFill>
                <a:srgbClr val="FFC000"/>
              </a:solidFill>
              <a:prstDash val="solid"/>
              <a:round/>
              <a:headEnd type="none" w="med" len="med"/>
              <a:tailEnd type="none" w="med" len="med"/>
            </a:ln>
          </a:left>
          <a:right>
            <a:ln w="3172" cap="flat" cmpd="sng" algn="ctr">
              <a:solidFill>
                <a:srgbClr val="FFC000"/>
              </a:solidFill>
              <a:prstDash val="solid"/>
              <a:round/>
              <a:headEnd type="none" w="med" len="med"/>
              <a:tailEnd type="none" w="med" len="med"/>
            </a:ln>
          </a:right>
          <a:top>
            <a:ln w="3172" cap="flat" cmpd="sng" algn="ctr">
              <a:solidFill>
                <a:srgbClr val="FFC000"/>
              </a:solidFill>
              <a:prstDash val="solid"/>
              <a:round/>
              <a:headEnd type="none" w="med" len="med"/>
              <a:tailEnd type="none" w="med" len="med"/>
            </a:ln>
          </a:top>
          <a:bottom>
            <a:ln w="3172" cap="flat" cmpd="sng" algn="ctr">
              <a:solidFill>
                <a:srgbClr val="FFC000"/>
              </a:solidFill>
              <a:prstDash val="solid"/>
              <a:round/>
              <a:headEnd type="none" w="med" len="med"/>
              <a:tailEnd type="none" w="med" len="med"/>
            </a:ln>
          </a:bottom>
        </a:tcBdr>
      </a:tcStyle>
    </a:wholeTbl>
    <a:band1H>
      <a:tcStyle>
        <a:tcBdr>
          <a:top>
            <a:ln w="3172" cap="flat" cmpd="sng" algn="ctr">
              <a:solidFill>
                <a:srgbClr val="FFC000"/>
              </a:solidFill>
              <a:prstDash val="solid"/>
              <a:round/>
              <a:headEnd type="none" w="med" len="med"/>
              <a:tailEnd type="none" w="med" len="med"/>
            </a:ln>
          </a:top>
          <a:bottom>
            <a:ln w="3172" cap="flat" cmpd="sng" algn="ctr">
              <a:solidFill>
                <a:srgbClr val="FFC000"/>
              </a:solidFill>
              <a:prstDash val="solid"/>
              <a:round/>
              <a:headEnd type="none" w="med" len="med"/>
              <a:tailEnd type="none" w="med" len="med"/>
            </a:ln>
          </a:bottom>
        </a:tcBdr>
      </a:tcStyle>
    </a:band1H>
    <a:band1V>
      <a:tcStyle>
        <a:tcBdr>
          <a:left>
            <a:ln w="3172" cap="flat" cmpd="sng" algn="ctr">
              <a:solidFill>
                <a:srgbClr val="FFC000"/>
              </a:solidFill>
              <a:prstDash val="solid"/>
              <a:round/>
              <a:headEnd type="none" w="med" len="med"/>
              <a:tailEnd type="none" w="med" len="med"/>
            </a:ln>
          </a:left>
          <a:right>
            <a:ln w="3172" cap="flat" cmpd="sng" algn="ctr">
              <a:solidFill>
                <a:srgbClr val="FFC000"/>
              </a:solidFill>
              <a:prstDash val="solid"/>
              <a:round/>
              <a:headEnd type="none" w="med" len="med"/>
              <a:tailEnd type="none" w="med" len="med"/>
            </a:ln>
          </a:right>
        </a:tcBdr>
      </a:tcStyle>
    </a:band1V>
    <a:band2V>
      <a:tcStyle>
        <a:tcBdr>
          <a:left>
            <a:ln w="3172" cap="flat" cmpd="sng" algn="ctr">
              <a:solidFill>
                <a:srgbClr val="FFC000"/>
              </a:solidFill>
              <a:prstDash val="solid"/>
              <a:round/>
              <a:headEnd type="none" w="med" len="med"/>
              <a:tailEnd type="none" w="med" len="med"/>
            </a:ln>
          </a:left>
          <a:right>
            <a:ln w="3172" cap="flat" cmpd="sng" algn="ctr">
              <a:solidFill>
                <a:srgbClr val="FFC000"/>
              </a:solidFill>
              <a:prstDash val="solid"/>
              <a:round/>
              <a:headEnd type="none" w="med" len="med"/>
              <a:tailEnd type="none" w="med" len="med"/>
            </a:ln>
          </a:right>
        </a:tcBdr>
      </a:tcStyle>
    </a:band2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FFC000"/>
              </a:solidFill>
              <a:prstDash val="solid"/>
              <a:round/>
              <a:headEnd type="none" w="med" len="med"/>
              <a:tailEnd type="none" w="med" len="med"/>
            </a:ln>
          </a:top>
        </a:tcBdr>
      </a:tcStyle>
    </a:lastRow>
    <a:firstRow>
      <a:tcTxStyle b="on">
        <a:font>
          <a:latin typeface="+mn-lt"/>
          <a:ea typeface="+mn-ea"/>
          <a:cs typeface="+mn-cs"/>
        </a:font>
        <a:srgbClr val="FFFFFF"/>
      </a:tcTxStyle>
      <a:tcStyle>
        <a:tcBdr/>
        <a:fill>
          <a:solidFill>
            <a:srgbClr val="FFC000"/>
          </a:solidFill>
        </a:fill>
      </a:tcStyle>
    </a:firstRow>
  </a:tblStyle>
  <a:tblStyle styleId="{1E171933-4619-4E11-9A3F-F7608DF75F80}" styleName="">
    <a:wholeTbl>
      <a:tcTxStyle>
        <a:font>
          <a:latin typeface="+mn-lt"/>
          <a:ea typeface="+mn-ea"/>
          <a:cs typeface="+mn-cs"/>
        </a:font>
        <a:srgbClr val="000000"/>
      </a:tcTxStyle>
      <a:tcStyle>
        <a:tcBdr>
          <a:left>
            <a:ln w="12701" cap="flat" cmpd="sng" algn="ctr">
              <a:solidFill>
                <a:srgbClr val="FFC000"/>
              </a:solidFill>
              <a:prstDash val="solid"/>
              <a:round/>
              <a:headEnd type="none" w="med" len="med"/>
              <a:tailEnd type="none" w="med" len="med"/>
            </a:ln>
          </a:left>
          <a:right>
            <a:ln w="12701" cap="flat" cmpd="sng" algn="ctr">
              <a:solidFill>
                <a:srgbClr val="FFC000"/>
              </a:solidFill>
              <a:prstDash val="solid"/>
              <a:round/>
              <a:headEnd type="none" w="med" len="med"/>
              <a:tailEnd type="none" w="med" len="med"/>
            </a:ln>
          </a:right>
          <a:top>
            <a:ln w="12701" cap="flat" cmpd="sng" algn="ctr">
              <a:solidFill>
                <a:srgbClr val="FFC000"/>
              </a:solidFill>
              <a:prstDash val="solid"/>
              <a:round/>
              <a:headEnd type="none" w="med" len="med"/>
              <a:tailEnd type="none" w="med" len="med"/>
            </a:ln>
          </a:top>
          <a:bottom>
            <a:ln w="12701" cap="flat" cmpd="sng" algn="ctr">
              <a:solidFill>
                <a:srgbClr val="FFC000"/>
              </a:solidFill>
              <a:prstDash val="solid"/>
              <a:round/>
              <a:headEnd type="none" w="med" len="med"/>
              <a:tailEnd type="none" w="med" len="med"/>
            </a:ln>
          </a:bottom>
        </a:tcBdr>
        <a:fill>
          <a:solidFill>
            <a:srgbClr val="FFFFFF"/>
          </a:solidFill>
        </a:fill>
      </a:tcStyle>
    </a:wholeTbl>
    <a:band1H>
      <a:tcStyle>
        <a:tcBdr/>
        <a:fill>
          <a:solidFill>
            <a:srgbClr val="FFF4E7"/>
          </a:solidFill>
        </a:fill>
      </a:tcStyle>
    </a:band1H>
    <a:band1V>
      <a:tcStyle>
        <a:tcBdr/>
        <a:fill>
          <a:solidFill>
            <a:srgbClr val="FFF4E7"/>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FFC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FFC000"/>
          </a:solidFill>
        </a:fill>
      </a:tcStyle>
    </a:firstRow>
  </a:tblStyle>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69012ECD-51FC-41F1-AA8D-1B2483CD663E}" styleName="">
    <a:wholeTbl>
      <a:tcTxStyle>
        <a:font>
          <a:latin typeface="+mn-lt"/>
          <a:ea typeface="+mn-ea"/>
          <a:cs typeface="+mn-cs"/>
        </a:font>
        <a:srgbClr val="000000"/>
      </a:tcTxStyle>
      <a:tcStyle>
        <a:tcBdr>
          <a:left>
            <a:ln w="3172" cap="flat" cmpd="sng" algn="ctr">
              <a:solidFill>
                <a:srgbClr val="4472C4"/>
              </a:solidFill>
              <a:prstDash val="solid"/>
              <a:round/>
              <a:headEnd type="none" w="med" len="med"/>
              <a:tailEnd type="none" w="med" len="med"/>
            </a:ln>
          </a:left>
          <a:right>
            <a:ln w="3172" cap="flat" cmpd="sng" algn="ctr">
              <a:solidFill>
                <a:srgbClr val="4472C4"/>
              </a:solidFill>
              <a:prstDash val="solid"/>
              <a:round/>
              <a:headEnd type="none" w="med" len="med"/>
              <a:tailEnd type="none" w="med" len="med"/>
            </a:ln>
          </a:right>
          <a:top>
            <a:ln w="3172" cap="flat" cmpd="sng" algn="ctr">
              <a:solidFill>
                <a:srgbClr val="4472C4"/>
              </a:solidFill>
              <a:prstDash val="solid"/>
              <a:round/>
              <a:headEnd type="none" w="med" len="med"/>
              <a:tailEnd type="none" w="med" len="med"/>
            </a:ln>
          </a:top>
          <a:bottom>
            <a:ln w="3172" cap="flat" cmpd="sng" algn="ctr">
              <a:solidFill>
                <a:srgbClr val="4472C4"/>
              </a:solidFill>
              <a:prstDash val="solid"/>
              <a:round/>
              <a:headEnd type="none" w="med" len="med"/>
              <a:tailEnd type="none" w="med" len="med"/>
            </a:ln>
          </a:bottom>
        </a:tcBdr>
      </a:tcStyle>
    </a:wholeTbl>
    <a:band1H>
      <a:tcStyle>
        <a:tcBdr>
          <a:top>
            <a:ln w="3172" cap="flat" cmpd="sng" algn="ctr">
              <a:solidFill>
                <a:srgbClr val="4472C4"/>
              </a:solidFill>
              <a:prstDash val="solid"/>
              <a:round/>
              <a:headEnd type="none" w="med" len="med"/>
              <a:tailEnd type="none" w="med" len="med"/>
            </a:ln>
          </a:top>
          <a:bottom>
            <a:ln w="3172" cap="flat" cmpd="sng" algn="ctr">
              <a:solidFill>
                <a:srgbClr val="4472C4"/>
              </a:solidFill>
              <a:prstDash val="solid"/>
              <a:round/>
              <a:headEnd type="none" w="med" len="med"/>
              <a:tailEnd type="none" w="med" len="med"/>
            </a:ln>
          </a:bottom>
        </a:tcBdr>
      </a:tcStyle>
    </a:band1H>
    <a:band1V>
      <a:tcStyle>
        <a:tcBdr>
          <a:left>
            <a:ln w="3172" cap="flat" cmpd="sng" algn="ctr">
              <a:solidFill>
                <a:srgbClr val="4472C4"/>
              </a:solidFill>
              <a:prstDash val="solid"/>
              <a:round/>
              <a:headEnd type="none" w="med" len="med"/>
              <a:tailEnd type="none" w="med" len="med"/>
            </a:ln>
          </a:left>
          <a:right>
            <a:ln w="3172" cap="flat" cmpd="sng" algn="ctr">
              <a:solidFill>
                <a:srgbClr val="4472C4"/>
              </a:solidFill>
              <a:prstDash val="solid"/>
              <a:round/>
              <a:headEnd type="none" w="med" len="med"/>
              <a:tailEnd type="none" w="med" len="med"/>
            </a:ln>
          </a:right>
        </a:tcBdr>
      </a:tcStyle>
    </a:band1V>
    <a:band2V>
      <a:tcStyle>
        <a:tcBdr>
          <a:left>
            <a:ln w="3172" cap="flat" cmpd="sng" algn="ctr">
              <a:solidFill>
                <a:srgbClr val="4472C4"/>
              </a:solidFill>
              <a:prstDash val="solid"/>
              <a:round/>
              <a:headEnd type="none" w="med" len="med"/>
              <a:tailEnd type="none" w="med" len="med"/>
            </a:ln>
          </a:left>
          <a:right>
            <a:ln w="3172" cap="flat" cmpd="sng" algn="ctr">
              <a:solidFill>
                <a:srgbClr val="4472C4"/>
              </a:solidFill>
              <a:prstDash val="solid"/>
              <a:round/>
              <a:headEnd type="none" w="med" len="med"/>
              <a:tailEnd type="none" w="med" len="med"/>
            </a:ln>
          </a:right>
        </a:tcBdr>
      </a:tcStyle>
    </a:band2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4472C4"/>
              </a:solidFill>
              <a:prstDash val="solid"/>
              <a:round/>
              <a:headEnd type="none" w="med" len="med"/>
              <a:tailEnd type="none" w="med" len="med"/>
            </a:ln>
          </a:top>
        </a:tcBdr>
      </a:tcStyle>
    </a:lastRow>
    <a:firstRow>
      <a:tcTxStyle b="on">
        <a:font>
          <a:latin typeface="+mn-lt"/>
          <a:ea typeface="+mn-ea"/>
          <a:cs typeface="+mn-cs"/>
        </a:font>
        <a:srgbClr val="FFFFFF"/>
      </a:tcTxStyle>
      <a:tcStyle>
        <a:tcBdr/>
        <a:fill>
          <a:solidFill>
            <a:srgbClr val="4472C4"/>
          </a:solidFill>
        </a:fill>
      </a:tcStyle>
    </a:firstRow>
  </a:tblStyle>
  <a:tblStyle styleId="{3B4B98B0-60AC-42C2-AFA5-B58CD77FA1E5}" styleName="">
    <a:wholeTbl>
      <a:tcTxStyle>
        <a:font>
          <a:latin typeface="+mn-lt"/>
          <a:ea typeface="+mn-ea"/>
          <a:cs typeface="+mn-cs"/>
        </a:font>
        <a:srgbClr val="000000"/>
      </a:tcTxStyle>
      <a:tcStyle>
        <a:tcBdr>
          <a:top>
            <a:ln w="12701" cap="flat" cmpd="sng" algn="ctr">
              <a:solidFill>
                <a:srgbClr val="4472C4"/>
              </a:solidFill>
              <a:prstDash val="solid"/>
              <a:round/>
              <a:headEnd type="none" w="med" len="med"/>
              <a:tailEnd type="none" w="med" len="med"/>
            </a:ln>
          </a:top>
          <a:bottom>
            <a:ln w="12701" cap="flat" cmpd="sng" algn="ctr">
              <a:solidFill>
                <a:srgbClr val="4472C4"/>
              </a:solidFill>
              <a:prstDash val="solid"/>
              <a:round/>
              <a:headEnd type="none" w="med" len="med"/>
              <a:tailEnd type="none" w="med" len="med"/>
            </a:ln>
          </a:bottom>
        </a:tcBdr>
      </a:tcStyle>
    </a:wholeTbl>
    <a:band1H>
      <a:tcStyle>
        <a:tcBdr/>
        <a:fill>
          <a:solidFill>
            <a:srgbClr val="4472C4"/>
          </a:solidFill>
        </a:fill>
      </a:tcStyle>
    </a:band1H>
    <a:band2H>
      <a:tcStyle>
        <a:tcBdr/>
      </a:tcStyle>
    </a:band2H>
    <a:band1V>
      <a:tcStyle>
        <a:tcBdr/>
        <a:fill>
          <a:solidFill>
            <a:srgbClr val="4472C4"/>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12701" cap="flat" cmpd="sng" algn="ctr">
              <a:solidFill>
                <a:srgbClr val="4472C4"/>
              </a:solidFill>
              <a:prstDash val="solid"/>
              <a:round/>
              <a:headEnd type="none" w="med" len="med"/>
              <a:tailEnd type="none" w="med" len="med"/>
            </a:ln>
          </a:top>
        </a:tcBdr>
      </a:tcStyle>
    </a:lastRow>
    <a:firstRow>
      <a:tcTxStyle b="on">
        <a:font>
          <a:latin typeface=""/>
          <a:ea typeface=""/>
          <a:cs typeface=""/>
        </a:font>
      </a:tcTxStyle>
      <a:tcStyle>
        <a:tcBdr>
          <a:bottom>
            <a:ln w="12701" cap="flat" cmpd="sng" algn="ctr">
              <a:solidFill>
                <a:srgbClr val="4472C4"/>
              </a:solidFill>
              <a:prstDash val="solid"/>
              <a:round/>
              <a:headEnd type="none" w="med" len="med"/>
              <a:tailEnd type="none" w="med" len="med"/>
            </a:ln>
          </a:bottom>
        </a:tcBdr>
      </a:tcStyle>
    </a:firstRow>
  </a:tblStyle>
  <a:tblStyle styleId="{D03447BB-5D67-496B-8E87-E561075AD55C}" styleName="">
    <a:wholeTbl>
      <a:tcTxStyle>
        <a:font>
          <a:latin typeface="+mn-lt"/>
          <a:ea typeface="+mn-ea"/>
          <a:cs typeface="+mn-cs"/>
        </a:font>
        <a:srgbClr val="FFFFFF"/>
      </a:tcTxStyle>
      <a:tcStyle>
        <a:tcBdr/>
        <a:fill>
          <a:solidFill>
            <a:srgbClr val="A5A5A5"/>
          </a:solidFill>
        </a:fill>
      </a:tcStyle>
    </a:wholeTbl>
    <a:band1H>
      <a:tcStyle>
        <a:tcBdr/>
        <a:fill>
          <a:solidFill>
            <a:srgbClr val="838383"/>
          </a:solidFill>
        </a:fill>
      </a:tcStyle>
    </a:band1H>
    <a:band1V>
      <a:tcStyle>
        <a:tcBdr/>
        <a:fill>
          <a:solidFill>
            <a:srgbClr val="838383"/>
          </a:solidFill>
        </a:fill>
      </a:tcStyle>
    </a:band1V>
    <a:lastCol>
      <a:tcTxStyle b="on">
        <a:font>
          <a:latin typeface=""/>
          <a:ea typeface=""/>
          <a:cs typeface=""/>
        </a:font>
      </a:tcTxStyle>
      <a:tcStyle>
        <a:tcBdr>
          <a:left>
            <a:ln w="25402" cap="flat" cmpd="sng" algn="ctr">
              <a:solidFill>
                <a:srgbClr val="FFFFFF"/>
              </a:solidFill>
              <a:prstDash val="solid"/>
              <a:round/>
              <a:headEnd type="none" w="med" len="med"/>
              <a:tailEnd type="none" w="med" len="med"/>
            </a:ln>
          </a:left>
        </a:tcBdr>
        <a:fill>
          <a:solidFill>
            <a:srgbClr val="838383"/>
          </a:solidFill>
        </a:fill>
      </a:tcStyle>
    </a:lastCol>
    <a:firstCol>
      <a:tcTxStyle b="on">
        <a:font>
          <a:latin typeface=""/>
          <a:ea typeface=""/>
          <a:cs typeface=""/>
        </a:font>
      </a:tcTxStyle>
      <a:tcStyle>
        <a:tcBdr>
          <a:right>
            <a:ln w="25402" cap="flat" cmpd="sng" algn="ctr">
              <a:solidFill>
                <a:srgbClr val="FFFFFF"/>
              </a:solidFill>
              <a:prstDash val="solid"/>
              <a:round/>
              <a:headEnd type="none" w="med" len="med"/>
              <a:tailEnd type="none" w="med" len="med"/>
            </a:ln>
          </a:right>
        </a:tcBdr>
        <a:fill>
          <a:solidFill>
            <a:srgbClr val="838383"/>
          </a:solidFill>
        </a:fill>
      </a:tcStyle>
    </a:firstCol>
    <a:lastRow>
      <a:tcTxStyle b="on">
        <a:font>
          <a:latin typeface=""/>
          <a:ea typeface=""/>
          <a:cs typeface=""/>
        </a:font>
      </a:tcTxStyle>
      <a:tcStyle>
        <a:tcBdr>
          <a:top>
            <a:ln w="25402" cap="flat" cmpd="sng" algn="ctr">
              <a:solidFill>
                <a:srgbClr val="FFFFFF"/>
              </a:solidFill>
              <a:prstDash val="solid"/>
              <a:round/>
              <a:headEnd type="none" w="med" len="med"/>
              <a:tailEnd type="none" w="med" len="med"/>
            </a:ln>
          </a:top>
        </a:tcBdr>
        <a:fill>
          <a:solidFill>
            <a:srgbClr val="6C6C6C"/>
          </a:solidFill>
        </a:fill>
      </a:tcStyle>
    </a:lastRow>
    <a:firstRow>
      <a:tcTxStyle b="on">
        <a:font>
          <a:latin typeface=""/>
          <a:ea typeface=""/>
          <a:cs typeface=""/>
        </a:font>
      </a:tcTxStyle>
      <a:tcStyle>
        <a:tcBdr>
          <a:bottom>
            <a:ln w="25402" cap="flat" cmpd="sng" algn="ctr">
              <a:solidFill>
                <a:srgbClr val="FFFFFF"/>
              </a:solidFill>
              <a:prstDash val="solid"/>
              <a:round/>
              <a:headEnd type="none" w="med" len="med"/>
              <a:tailEnd type="none" w="med" len="med"/>
            </a:ln>
          </a:bottom>
        </a:tcBdr>
        <a:fill>
          <a:solidFill>
            <a:srgbClr val="000000"/>
          </a:solidFill>
        </a:fill>
      </a:tcStyle>
    </a:firstRow>
  </a:tblStyle>
  <a:tblStyle styleId="{BC89EF96-8CEA-46FF-86C4-4CE0E7609802}" styleName="">
    <a:wholeTbl>
      <a:tcTxStyle>
        <a:font>
          <a:latin typeface="+mn-lt"/>
          <a:ea typeface="+mn-ea"/>
          <a:cs typeface="+mn-cs"/>
        </a:font>
        <a:srgbClr val="000000"/>
      </a:tcTxStyle>
      <a:tcStyle>
        <a:tcBdr>
          <a:left>
            <a:ln w="12701" cap="flat" cmpd="sng" algn="ctr">
              <a:solidFill>
                <a:srgbClr val="4472C4"/>
              </a:solidFill>
              <a:prstDash val="solid"/>
              <a:round/>
              <a:headEnd type="none" w="med" len="med"/>
              <a:tailEnd type="none" w="med" len="med"/>
            </a:ln>
          </a:left>
          <a:right>
            <a:ln w="12701" cap="flat" cmpd="sng" algn="ctr">
              <a:solidFill>
                <a:srgbClr val="4472C4"/>
              </a:solidFill>
              <a:prstDash val="solid"/>
              <a:round/>
              <a:headEnd type="none" w="med" len="med"/>
              <a:tailEnd type="none" w="med" len="med"/>
            </a:ln>
          </a:right>
          <a:top>
            <a:ln w="12701" cap="flat" cmpd="sng" algn="ctr">
              <a:solidFill>
                <a:srgbClr val="4472C4"/>
              </a:solidFill>
              <a:prstDash val="solid"/>
              <a:round/>
              <a:headEnd type="none" w="med" len="med"/>
              <a:tailEnd type="none" w="med" len="med"/>
            </a:ln>
          </a:top>
          <a:bottom>
            <a:ln w="12701" cap="flat" cmpd="sng" algn="ctr">
              <a:solidFill>
                <a:srgbClr val="4472C4"/>
              </a:solidFill>
              <a:prstDash val="solid"/>
              <a:round/>
              <a:headEnd type="none" w="med" len="med"/>
              <a:tailEnd type="none" w="med" len="med"/>
            </a:ln>
          </a:bottom>
        </a:tcBdr>
      </a:tcStyle>
    </a:wholeTbl>
    <a:band1H>
      <a:tcStyle>
        <a:tcBdr/>
        <a:fill>
          <a:solidFill>
            <a:srgbClr val="4472C4"/>
          </a:solidFill>
        </a:fill>
      </a:tcStyle>
    </a:band1H>
    <a:band1V>
      <a:tcStyle>
        <a:tcBdr/>
        <a:fill>
          <a:solidFill>
            <a:srgbClr val="4472C4"/>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4472C4"/>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4472C4"/>
              </a:solidFill>
              <a:prstDash val="solid"/>
              <a:round/>
              <a:headEnd type="none" w="med" len="med"/>
              <a:tailEnd type="none" w="med" len="med"/>
            </a:ln>
          </a:bottom>
        </a:tcBdr>
      </a:tcStyle>
    </a:firstRow>
  </a:tblStyle>
  <a:tblStyle styleId="{1FECB4D8-DB02-4DC6-A0A2-4F2EBAE1DC90}" styleName="">
    <a:wholeTbl>
      <a:tcTxStyle>
        <a:font>
          <a:latin typeface="+mn-lt"/>
          <a:ea typeface="+mn-ea"/>
          <a:cs typeface="+mn-cs"/>
        </a:font>
        <a:srgbClr val="000000"/>
      </a:tcTxStyle>
      <a:tcStyle>
        <a:tcBdr>
          <a:left>
            <a:ln w="12701" cap="flat" cmpd="sng" algn="ctr">
              <a:solidFill>
                <a:srgbClr val="A5A5A5"/>
              </a:solidFill>
              <a:prstDash val="solid"/>
              <a:round/>
              <a:headEnd type="none" w="med" len="med"/>
              <a:tailEnd type="none" w="med" len="med"/>
            </a:ln>
          </a:left>
          <a:right>
            <a:ln w="12701" cap="flat" cmpd="sng" algn="ctr">
              <a:solidFill>
                <a:srgbClr val="A5A5A5"/>
              </a:solidFill>
              <a:prstDash val="solid"/>
              <a:round/>
              <a:headEnd type="none" w="med" len="med"/>
              <a:tailEnd type="none" w="med" len="med"/>
            </a:ln>
          </a:right>
          <a:top>
            <a:ln w="12701" cap="flat" cmpd="sng" algn="ctr">
              <a:solidFill>
                <a:srgbClr val="A5A5A5"/>
              </a:solidFill>
              <a:prstDash val="solid"/>
              <a:round/>
              <a:headEnd type="none" w="med" len="med"/>
              <a:tailEnd type="none" w="med" len="med"/>
            </a:ln>
          </a:top>
          <a:bottom>
            <a:ln w="12701" cap="flat" cmpd="sng" algn="ctr">
              <a:solidFill>
                <a:srgbClr val="A5A5A5"/>
              </a:solidFill>
              <a:prstDash val="solid"/>
              <a:round/>
              <a:headEnd type="none" w="med" len="med"/>
              <a:tailEnd type="none" w="med" len="med"/>
            </a:ln>
          </a:bottom>
        </a:tcBdr>
        <a:fill>
          <a:solidFill>
            <a:srgbClr val="FFFFFF"/>
          </a:solidFill>
        </a:fill>
      </a:tcStyle>
    </a:wholeTbl>
    <a:band1H>
      <a:tcStyle>
        <a:tcBdr/>
        <a:fill>
          <a:solidFill>
            <a:srgbClr val="F0F0F0"/>
          </a:solidFill>
        </a:fill>
      </a:tcStyle>
    </a:band1H>
    <a:band1V>
      <a:tcStyle>
        <a:tcBdr/>
        <a:fill>
          <a:solidFill>
            <a:srgbClr val="F0F0F0"/>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A5A5A5"/>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A5A5A5"/>
          </a:solidFill>
        </a:fill>
      </a:tcStyle>
    </a:firstRow>
  </a:tblStyle>
  <a:tblStyle styleId="{793D81CF-94F2-401A-BA57-92F5A7B2D0C5}" styleName="">
    <a:wholeTbl>
      <a:tcTxStyle>
        <a:font>
          <a:latin typeface="+mn-lt"/>
          <a:ea typeface="+mn-ea"/>
          <a:cs typeface="+mn-cs"/>
        </a:font>
        <a:srgbClr val="000000"/>
      </a:tcTxStyle>
      <a:tcStyle>
        <a:tcBdr>
          <a:left>
            <a:ln w="12701" cap="flat" cmpd="sng" algn="ctr">
              <a:solidFill>
                <a:srgbClr val="000000"/>
              </a:solidFill>
              <a:prstDash val="solid"/>
              <a:round/>
              <a:headEnd type="none" w="med" len="med"/>
              <a:tailEnd type="none" w="med" len="med"/>
            </a:ln>
          </a:left>
          <a:right>
            <a:ln w="12701" cap="flat" cmpd="sng" algn="ctr">
              <a:solidFill>
                <a:srgbClr val="000000"/>
              </a:solidFill>
              <a:prstDash val="solid"/>
              <a:round/>
              <a:headEnd type="none" w="med" len="med"/>
              <a:tailEnd type="none" w="med" len="med"/>
            </a:ln>
          </a:right>
          <a:top>
            <a:ln w="12701" cap="flat" cmpd="sng" algn="ctr">
              <a:solidFill>
                <a:srgbClr val="000000"/>
              </a:solidFill>
              <a:prstDash val="solid"/>
              <a:round/>
              <a:headEnd type="none" w="med" len="med"/>
              <a:tailEnd type="none" w="med" len="med"/>
            </a:ln>
          </a:top>
          <a:bottom>
            <a:ln w="12701"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varScale="1">
        <p:scale>
          <a:sx n="63" d="100"/>
          <a:sy n="63" d="100"/>
        </p:scale>
        <p:origin x="6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F304FB-E9E5-3C68-9D35-D5DF4E4B38B9}"/>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AFF489C8-5A07-3F0F-F3AC-7EAB90BFFB08}"/>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24E6438-1D93-43C3-8999-42A1156DF9A0}"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12/22/2023</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3BBD38CA-5459-4F17-16B2-D82C8FC1C186}"/>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BE7FBF3F-CCE4-9553-1FBE-8E8F5FE92A06}"/>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7090273-B3A5-44BA-B25C-8B0686467220}"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12845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BD2DC4-B049-1CA5-A727-2499FA281271}"/>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393D99EE-C4E4-25B8-8E36-FA40DC11C2DB}"/>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41DCA6B-A7F6-4537-A43D-313A7E3CE7F5}" type="datetime1">
              <a:rPr lang="en-US"/>
              <a:pPr lvl="0"/>
              <a:t>12/22/2023</a:t>
            </a:fld>
            <a:endParaRPr lang="en-US"/>
          </a:p>
        </p:txBody>
      </p:sp>
      <p:sp>
        <p:nvSpPr>
          <p:cNvPr id="4" name="Slide Image Placeholder 3">
            <a:extLst>
              <a:ext uri="{FF2B5EF4-FFF2-40B4-BE49-F238E27FC236}">
                <a16:creationId xmlns:a16="http://schemas.microsoft.com/office/drawing/2014/main" id="{53698A37-2E29-7E06-8B11-83D77B35070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64698D83-48AF-CBA6-CAD3-BCA69E8D1113}"/>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ADD0AD0-6C27-F47B-65DA-281424654AC0}"/>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9D099C15-DCF1-4550-CC50-6B1C97C75FEB}"/>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331AE6A3-0B9C-4F50-95ED-F3875814C1D8}" type="slidenum">
              <a:t>‹#›</a:t>
            </a:fld>
            <a:endParaRPr lang="en-US"/>
          </a:p>
        </p:txBody>
      </p:sp>
    </p:spTree>
    <p:extLst>
      <p:ext uri="{BB962C8B-B14F-4D97-AF65-F5344CB8AC3E}">
        <p14:creationId xmlns:p14="http://schemas.microsoft.com/office/powerpoint/2010/main" val="39789421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2569B-B797-D76D-058A-1B55896D2CB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7275CAB-0583-FE0B-2274-DD8491729C93}"/>
              </a:ext>
            </a:extLst>
          </p:cNvPr>
          <p:cNvSpPr txBox="1">
            <a:spLocks noGrp="1"/>
          </p:cNvSpPr>
          <p:nvPr>
            <p:ph type="body" sz="quarter" idx="1"/>
          </p:nvPr>
        </p:nvSpPr>
        <p:spPr/>
        <p:txBody>
          <a:bodyPr/>
          <a:lstStyle/>
          <a:p>
            <a:endParaRPr lang="en-IN"/>
          </a:p>
        </p:txBody>
      </p:sp>
      <p:sp>
        <p:nvSpPr>
          <p:cNvPr id="4" name="Slide Number Placeholder 3">
            <a:extLst>
              <a:ext uri="{FF2B5EF4-FFF2-40B4-BE49-F238E27FC236}">
                <a16:creationId xmlns:a16="http://schemas.microsoft.com/office/drawing/2014/main" id="{218F4AD2-C8A2-DA3C-CA8F-0B00C096A47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F03BCA0-1A0E-489F-ABD6-D18F2E02A0AF}" type="slidenum">
              <a:t>2</a:t>
            </a:fld>
            <a:endParaRPr lang="en-US"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85E88"/>
        </a:solidFill>
        <a:effectLst/>
      </p:bgPr>
    </p:bg>
    <p:spTree>
      <p:nvGrpSpPr>
        <p:cNvPr id="1" name=""/>
        <p:cNvGrpSpPr/>
        <p:nvPr/>
      </p:nvGrpSpPr>
      <p:grpSpPr>
        <a:xfrm>
          <a:off x="0" y="0"/>
          <a:ext cx="0" cy="0"/>
          <a:chOff x="0" y="0"/>
          <a:chExt cx="0" cy="0"/>
        </a:xfrm>
      </p:grpSpPr>
      <p:sp>
        <p:nvSpPr>
          <p:cNvPr id="2" name="Rectangle 343">
            <a:extLst>
              <a:ext uri="{FF2B5EF4-FFF2-40B4-BE49-F238E27FC236}">
                <a16:creationId xmlns:a16="http://schemas.microsoft.com/office/drawing/2014/main" id="{6EA789CA-F72D-D460-BAAD-8650D991B3A2}"/>
              </a:ext>
            </a:extLst>
          </p:cNvPr>
          <p:cNvSpPr/>
          <p:nvPr/>
        </p:nvSpPr>
        <p:spPr>
          <a:xfrm>
            <a:off x="2021208" y="4828032"/>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C6776654-9C18-E6F1-CEBC-828B6ACC6122}"/>
              </a:ext>
            </a:extLst>
          </p:cNvPr>
          <p:cNvSpPr txBox="1">
            <a:spLocks noGrp="1"/>
          </p:cNvSpPr>
          <p:nvPr>
            <p:ph type="ctrTitle"/>
          </p:nvPr>
        </p:nvSpPr>
        <p:spPr>
          <a:xfrm>
            <a:off x="6084664" y="1122361"/>
            <a:ext cx="5486400" cy="2387598"/>
          </a:xfrm>
        </p:spPr>
        <p:txBody>
          <a:bodyPr anchor="b"/>
          <a:lstStyle>
            <a:lvl1pPr>
              <a:defRPr sz="6000" cap="all">
                <a:solidFill>
                  <a:srgbClr val="F8F0E3"/>
                </a:solidFill>
              </a:defRPr>
            </a:lvl1pPr>
          </a:lstStyle>
          <a:p>
            <a:pPr lvl="0"/>
            <a:r>
              <a:rPr lang="en-US"/>
              <a:t>Click to add title</a:t>
            </a:r>
          </a:p>
        </p:txBody>
      </p:sp>
      <p:sp>
        <p:nvSpPr>
          <p:cNvPr id="4" name="Subtitle 2">
            <a:extLst>
              <a:ext uri="{FF2B5EF4-FFF2-40B4-BE49-F238E27FC236}">
                <a16:creationId xmlns:a16="http://schemas.microsoft.com/office/drawing/2014/main" id="{E62CE883-B887-4A69-19CC-4EE3E014EAFD}"/>
              </a:ext>
            </a:extLst>
          </p:cNvPr>
          <p:cNvSpPr txBox="1">
            <a:spLocks noGrp="1"/>
          </p:cNvSpPr>
          <p:nvPr>
            <p:ph type="subTitle" idx="1"/>
          </p:nvPr>
        </p:nvSpPr>
        <p:spPr>
          <a:xfrm>
            <a:off x="6080759" y="3602041"/>
            <a:ext cx="5486400" cy="1655758"/>
          </a:xfrm>
        </p:spPr>
        <p:txBody>
          <a:bodyPr/>
          <a:lstStyle>
            <a:lvl1pPr marL="0" indent="0">
              <a:lnSpc>
                <a:spcPts val="2800"/>
              </a:lnSpc>
              <a:spcBef>
                <a:spcPts val="0"/>
              </a:spcBef>
              <a:buNone/>
              <a:defRPr sz="1800">
                <a:solidFill>
                  <a:srgbClr val="F8F0E3"/>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988ADB87-1824-244F-D214-60B510604C4D}"/>
              </a:ext>
            </a:extLst>
          </p:cNvPr>
          <p:cNvSpPr txBox="1">
            <a:spLocks noGrp="1"/>
          </p:cNvSpPr>
          <p:nvPr>
            <p:ph type="ftr" sz="quarter" idx="9"/>
          </p:nvPr>
        </p:nvSpPr>
        <p:spPr>
          <a:xfrm>
            <a:off x="8727198" y="6355080"/>
            <a:ext cx="2286000" cy="365129"/>
          </a:xfrm>
        </p:spPr>
        <p:txBody>
          <a:bodyPr/>
          <a:lstStyle>
            <a:lvl1pPr>
              <a:defRPr>
                <a:solidFill>
                  <a:srgbClr val="FFFFFF"/>
                </a:solidFill>
              </a:defRPr>
            </a:lvl1pPr>
          </a:lstStyle>
          <a:p>
            <a:pPr lvl="0"/>
            <a:r>
              <a:rPr lang="en-US"/>
              <a:t>Pitch deck title</a:t>
            </a:r>
          </a:p>
        </p:txBody>
      </p:sp>
      <p:sp>
        <p:nvSpPr>
          <p:cNvPr id="6" name="Slide Number Placeholder 5">
            <a:extLst>
              <a:ext uri="{FF2B5EF4-FFF2-40B4-BE49-F238E27FC236}">
                <a16:creationId xmlns:a16="http://schemas.microsoft.com/office/drawing/2014/main" id="{621AB065-751A-4E2F-4B6D-2C9CA0ABBB70}"/>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B4F3CBB1-C243-410A-B649-1E82D3A3A337}" type="slidenum">
              <a:t>‹#›</a:t>
            </a:fld>
            <a:endParaRPr lang="en-US"/>
          </a:p>
        </p:txBody>
      </p:sp>
      <p:sp>
        <p:nvSpPr>
          <p:cNvPr id="7" name="Rectangle 9">
            <a:extLst>
              <a:ext uri="{FF2B5EF4-FFF2-40B4-BE49-F238E27FC236}">
                <a16:creationId xmlns:a16="http://schemas.microsoft.com/office/drawing/2014/main" id="{EEF9851E-017B-08EC-72C8-AFC1878DC8B5}"/>
              </a:ext>
            </a:extLst>
          </p:cNvPr>
          <p:cNvSpPr/>
          <p:nvPr/>
        </p:nvSpPr>
        <p:spPr>
          <a:xfrm>
            <a:off x="0" y="0"/>
            <a:ext cx="2029968" cy="2029968"/>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11">
            <a:extLst>
              <a:ext uri="{FF2B5EF4-FFF2-40B4-BE49-F238E27FC236}">
                <a16:creationId xmlns:a16="http://schemas.microsoft.com/office/drawing/2014/main" id="{D0910512-F2CC-E289-5C9B-828A1BA9A03A}"/>
              </a:ext>
            </a:extLst>
          </p:cNvPr>
          <p:cNvSpPr/>
          <p:nvPr/>
        </p:nvSpPr>
        <p:spPr>
          <a:xfrm>
            <a:off x="2457971" y="1686427"/>
            <a:ext cx="1828800" cy="1828800"/>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9" name="Rectangle 14">
            <a:extLst>
              <a:ext uri="{FF2B5EF4-FFF2-40B4-BE49-F238E27FC236}">
                <a16:creationId xmlns:a16="http://schemas.microsoft.com/office/drawing/2014/main" id="{63EAB068-F406-6183-94AA-865C3F69C4F8}"/>
              </a:ext>
            </a:extLst>
          </p:cNvPr>
          <p:cNvSpPr/>
          <p:nvPr/>
        </p:nvSpPr>
        <p:spPr>
          <a:xfrm>
            <a:off x="0" y="6108192"/>
            <a:ext cx="2029968" cy="74980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9">
            <a:extLst>
              <a:ext uri="{FF2B5EF4-FFF2-40B4-BE49-F238E27FC236}">
                <a16:creationId xmlns:a16="http://schemas.microsoft.com/office/drawing/2014/main" id="{BB749969-C358-D26A-42E3-A5CCC391E9BE}"/>
              </a:ext>
            </a:extLst>
          </p:cNvPr>
          <p:cNvSpPr/>
          <p:nvPr/>
        </p:nvSpPr>
        <p:spPr>
          <a:xfrm>
            <a:off x="4054175" y="4069080"/>
            <a:ext cx="2788920" cy="2788920"/>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1" name="Group 115">
            <a:extLst>
              <a:ext uri="{FF2B5EF4-FFF2-40B4-BE49-F238E27FC236}">
                <a16:creationId xmlns:a16="http://schemas.microsoft.com/office/drawing/2014/main" id="{649FA6C6-2755-2AE5-C35B-2D2AF9AFEE17}"/>
              </a:ext>
            </a:extLst>
          </p:cNvPr>
          <p:cNvGrpSpPr/>
          <p:nvPr/>
        </p:nvGrpSpPr>
        <p:grpSpPr>
          <a:xfrm>
            <a:off x="23856" y="2101528"/>
            <a:ext cx="1920240" cy="1920240"/>
            <a:chOff x="23856" y="2101528"/>
            <a:chExt cx="1920240" cy="1920240"/>
          </a:xfrm>
        </p:grpSpPr>
        <p:grpSp>
          <p:nvGrpSpPr>
            <p:cNvPr id="12" name="Group 114">
              <a:extLst>
                <a:ext uri="{FF2B5EF4-FFF2-40B4-BE49-F238E27FC236}">
                  <a16:creationId xmlns:a16="http://schemas.microsoft.com/office/drawing/2014/main" id="{9867BA7A-C1B2-061C-B099-A99202F4BC77}"/>
                </a:ext>
              </a:extLst>
            </p:cNvPr>
            <p:cNvGrpSpPr/>
            <p:nvPr/>
          </p:nvGrpSpPr>
          <p:grpSpPr>
            <a:xfrm>
              <a:off x="23856" y="2101528"/>
              <a:ext cx="1920240" cy="1920240"/>
              <a:chOff x="23856" y="2101528"/>
              <a:chExt cx="1920240" cy="1920240"/>
            </a:xfrm>
          </p:grpSpPr>
          <p:grpSp>
            <p:nvGrpSpPr>
              <p:cNvPr id="13" name="Group 98">
                <a:extLst>
                  <a:ext uri="{FF2B5EF4-FFF2-40B4-BE49-F238E27FC236}">
                    <a16:creationId xmlns:a16="http://schemas.microsoft.com/office/drawing/2014/main" id="{2D3C5BD1-2860-9AA5-9E0D-E7615F1DD961}"/>
                  </a:ext>
                </a:extLst>
              </p:cNvPr>
              <p:cNvGrpSpPr/>
              <p:nvPr/>
            </p:nvGrpSpPr>
            <p:grpSpPr>
              <a:xfrm>
                <a:off x="23856" y="2101528"/>
                <a:ext cx="1920240" cy="1920240"/>
                <a:chOff x="23856" y="2101528"/>
                <a:chExt cx="1920240" cy="1920240"/>
              </a:xfrm>
            </p:grpSpPr>
            <p:grpSp>
              <p:nvGrpSpPr>
                <p:cNvPr id="14" name="Group 95">
                  <a:extLst>
                    <a:ext uri="{FF2B5EF4-FFF2-40B4-BE49-F238E27FC236}">
                      <a16:creationId xmlns:a16="http://schemas.microsoft.com/office/drawing/2014/main" id="{4749F558-ECE6-4279-F5C0-EDDCC7B5F483}"/>
                    </a:ext>
                  </a:extLst>
                </p:cNvPr>
                <p:cNvGrpSpPr/>
                <p:nvPr/>
              </p:nvGrpSpPr>
              <p:grpSpPr>
                <a:xfrm>
                  <a:off x="23856" y="2101528"/>
                  <a:ext cx="1920240" cy="1920240"/>
                  <a:chOff x="23856" y="2101528"/>
                  <a:chExt cx="1920240" cy="1920240"/>
                </a:xfrm>
              </p:grpSpPr>
              <p:grpSp>
                <p:nvGrpSpPr>
                  <p:cNvPr id="15" name="Group 89">
                    <a:extLst>
                      <a:ext uri="{FF2B5EF4-FFF2-40B4-BE49-F238E27FC236}">
                        <a16:creationId xmlns:a16="http://schemas.microsoft.com/office/drawing/2014/main" id="{6F3816D1-658F-67B4-81C2-E37D2A295CB0}"/>
                      </a:ext>
                    </a:extLst>
                  </p:cNvPr>
                  <p:cNvGrpSpPr/>
                  <p:nvPr/>
                </p:nvGrpSpPr>
                <p:grpSpPr>
                  <a:xfrm>
                    <a:off x="23856" y="2101528"/>
                    <a:ext cx="1920240" cy="1920240"/>
                    <a:chOff x="23856" y="2101528"/>
                    <a:chExt cx="1920240" cy="1920240"/>
                  </a:xfrm>
                </p:grpSpPr>
                <p:grpSp>
                  <p:nvGrpSpPr>
                    <p:cNvPr id="16" name="Group 88">
                      <a:extLst>
                        <a:ext uri="{FF2B5EF4-FFF2-40B4-BE49-F238E27FC236}">
                          <a16:creationId xmlns:a16="http://schemas.microsoft.com/office/drawing/2014/main" id="{508DAE06-7F2A-6802-6F23-2A90F053EA2B}"/>
                        </a:ext>
                      </a:extLst>
                    </p:cNvPr>
                    <p:cNvGrpSpPr/>
                    <p:nvPr/>
                  </p:nvGrpSpPr>
                  <p:grpSpPr>
                    <a:xfrm>
                      <a:off x="23856" y="2101528"/>
                      <a:ext cx="1920240" cy="1920240"/>
                      <a:chOff x="23856" y="2101528"/>
                      <a:chExt cx="1920240" cy="1920240"/>
                    </a:xfrm>
                  </p:grpSpPr>
                  <p:grpSp>
                    <p:nvGrpSpPr>
                      <p:cNvPr id="17" name="Group 85">
                        <a:extLst>
                          <a:ext uri="{FF2B5EF4-FFF2-40B4-BE49-F238E27FC236}">
                            <a16:creationId xmlns:a16="http://schemas.microsoft.com/office/drawing/2014/main" id="{46C43DB2-C096-C008-BA18-5812DB85B639}"/>
                          </a:ext>
                        </a:extLst>
                      </p:cNvPr>
                      <p:cNvGrpSpPr/>
                      <p:nvPr/>
                    </p:nvGrpSpPr>
                    <p:grpSpPr>
                      <a:xfrm>
                        <a:off x="23856" y="2101528"/>
                        <a:ext cx="1920240" cy="1920240"/>
                        <a:chOff x="23856" y="2101528"/>
                        <a:chExt cx="1920240" cy="1920240"/>
                      </a:xfrm>
                    </p:grpSpPr>
                    <p:grpSp>
                      <p:nvGrpSpPr>
                        <p:cNvPr id="18" name="Group 82">
                          <a:extLst>
                            <a:ext uri="{FF2B5EF4-FFF2-40B4-BE49-F238E27FC236}">
                              <a16:creationId xmlns:a16="http://schemas.microsoft.com/office/drawing/2014/main" id="{CBE7BA4C-9C2E-8A4F-A1D4-166A47F9F583}"/>
                            </a:ext>
                          </a:extLst>
                        </p:cNvPr>
                        <p:cNvGrpSpPr/>
                        <p:nvPr/>
                      </p:nvGrpSpPr>
                      <p:grpSpPr>
                        <a:xfrm>
                          <a:off x="23856" y="2101528"/>
                          <a:ext cx="1920240" cy="1920240"/>
                          <a:chOff x="23856" y="2101528"/>
                          <a:chExt cx="1920240" cy="1920240"/>
                        </a:xfrm>
                      </p:grpSpPr>
                      <p:sp>
                        <p:nvSpPr>
                          <p:cNvPr id="19" name="Oval 77">
                            <a:extLst>
                              <a:ext uri="{FF2B5EF4-FFF2-40B4-BE49-F238E27FC236}">
                                <a16:creationId xmlns:a16="http://schemas.microsoft.com/office/drawing/2014/main" id="{DF06644F-446B-BDE7-BC56-643E010E434C}"/>
                              </a:ext>
                            </a:extLst>
                          </p:cNvPr>
                          <p:cNvSpPr/>
                          <p:nvPr/>
                        </p:nvSpPr>
                        <p:spPr>
                          <a:xfrm>
                            <a:off x="23856" y="2101528"/>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0" name="Oval 79">
                            <a:extLst>
                              <a:ext uri="{FF2B5EF4-FFF2-40B4-BE49-F238E27FC236}">
                                <a16:creationId xmlns:a16="http://schemas.microsoft.com/office/drawing/2014/main" id="{3BF66379-FA84-F725-6DF7-5F340EF1D1D6}"/>
                              </a:ext>
                            </a:extLst>
                          </p:cNvPr>
                          <p:cNvSpPr/>
                          <p:nvPr/>
                        </p:nvSpPr>
                        <p:spPr>
                          <a:xfrm>
                            <a:off x="95865" y="2173537"/>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1" name="Oval 81">
                          <a:extLst>
                            <a:ext uri="{FF2B5EF4-FFF2-40B4-BE49-F238E27FC236}">
                              <a16:creationId xmlns:a16="http://schemas.microsoft.com/office/drawing/2014/main" id="{58FF4332-DE58-82B3-BAE0-5DFB932DEB6D}"/>
                            </a:ext>
                          </a:extLst>
                        </p:cNvPr>
                        <p:cNvSpPr/>
                        <p:nvPr/>
                      </p:nvSpPr>
                      <p:spPr>
                        <a:xfrm>
                          <a:off x="167874" y="2245546"/>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2" name="Oval 84">
                        <a:extLst>
                          <a:ext uri="{FF2B5EF4-FFF2-40B4-BE49-F238E27FC236}">
                            <a16:creationId xmlns:a16="http://schemas.microsoft.com/office/drawing/2014/main" id="{EC78D3D3-654F-14DD-6DB9-2E665D9C2390}"/>
                          </a:ext>
                        </a:extLst>
                      </p:cNvPr>
                      <p:cNvSpPr/>
                      <p:nvPr/>
                    </p:nvSpPr>
                    <p:spPr>
                      <a:xfrm>
                        <a:off x="239883" y="2317555"/>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87">
                      <a:extLst>
                        <a:ext uri="{FF2B5EF4-FFF2-40B4-BE49-F238E27FC236}">
                          <a16:creationId xmlns:a16="http://schemas.microsoft.com/office/drawing/2014/main" id="{490DFD7A-EDF9-FF4C-C01A-52F61A97AF43}"/>
                        </a:ext>
                      </a:extLst>
                    </p:cNvPr>
                    <p:cNvSpPr/>
                    <p:nvPr/>
                  </p:nvSpPr>
                  <p:spPr>
                    <a:xfrm>
                      <a:off x="311892" y="2389564"/>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91">
                    <a:extLst>
                      <a:ext uri="{FF2B5EF4-FFF2-40B4-BE49-F238E27FC236}">
                        <a16:creationId xmlns:a16="http://schemas.microsoft.com/office/drawing/2014/main" id="{9465EEBB-3388-C2BE-EE01-78E83C27FF0D}"/>
                      </a:ext>
                    </a:extLst>
                  </p:cNvPr>
                  <p:cNvSpPr/>
                  <p:nvPr/>
                </p:nvSpPr>
                <p:spPr>
                  <a:xfrm>
                    <a:off x="383901" y="2461573"/>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94">
                  <a:extLst>
                    <a:ext uri="{FF2B5EF4-FFF2-40B4-BE49-F238E27FC236}">
                      <a16:creationId xmlns:a16="http://schemas.microsoft.com/office/drawing/2014/main" id="{F4B611F4-9CE1-E3F9-F462-2025E7A1661C}"/>
                    </a:ext>
                  </a:extLst>
                </p:cNvPr>
                <p:cNvSpPr/>
                <p:nvPr/>
              </p:nvSpPr>
              <p:spPr>
                <a:xfrm>
                  <a:off x="455910" y="2533582"/>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97">
                <a:extLst>
                  <a:ext uri="{FF2B5EF4-FFF2-40B4-BE49-F238E27FC236}">
                    <a16:creationId xmlns:a16="http://schemas.microsoft.com/office/drawing/2014/main" id="{7F0B122F-A17E-3DAF-015D-1731C48F09CA}"/>
                  </a:ext>
                </a:extLst>
              </p:cNvPr>
              <p:cNvSpPr/>
              <p:nvPr/>
            </p:nvSpPr>
            <p:spPr>
              <a:xfrm>
                <a:off x="527919" y="2605591"/>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7" name="Oval 101">
                <a:extLst>
                  <a:ext uri="{FF2B5EF4-FFF2-40B4-BE49-F238E27FC236}">
                    <a16:creationId xmlns:a16="http://schemas.microsoft.com/office/drawing/2014/main" id="{5D2F165D-5DCC-8369-0B35-FABB2F113835}"/>
                  </a:ext>
                </a:extLst>
              </p:cNvPr>
              <p:cNvSpPr/>
              <p:nvPr/>
            </p:nvSpPr>
            <p:spPr>
              <a:xfrm>
                <a:off x="599928" y="2677600"/>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8" name="Oval 104">
                <a:extLst>
                  <a:ext uri="{FF2B5EF4-FFF2-40B4-BE49-F238E27FC236}">
                    <a16:creationId xmlns:a16="http://schemas.microsoft.com/office/drawing/2014/main" id="{6B184597-6941-FBDE-E471-75576AD8CCE5}"/>
                  </a:ext>
                </a:extLst>
              </p:cNvPr>
              <p:cNvSpPr/>
              <p:nvPr/>
            </p:nvSpPr>
            <p:spPr>
              <a:xfrm>
                <a:off x="671937" y="2749609"/>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9" name="Oval 107">
                <a:extLst>
                  <a:ext uri="{FF2B5EF4-FFF2-40B4-BE49-F238E27FC236}">
                    <a16:creationId xmlns:a16="http://schemas.microsoft.com/office/drawing/2014/main" id="{494886B4-2D11-B0A3-651D-9536FB289869}"/>
                  </a:ext>
                </a:extLst>
              </p:cNvPr>
              <p:cNvSpPr/>
              <p:nvPr/>
            </p:nvSpPr>
            <p:spPr>
              <a:xfrm>
                <a:off x="743946" y="2821618"/>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0" name="Oval 109">
                <a:extLst>
                  <a:ext uri="{FF2B5EF4-FFF2-40B4-BE49-F238E27FC236}">
                    <a16:creationId xmlns:a16="http://schemas.microsoft.com/office/drawing/2014/main" id="{DD30E4B9-77F7-4986-8C56-CEF978F94167}"/>
                  </a:ext>
                </a:extLst>
              </p:cNvPr>
              <p:cNvSpPr/>
              <p:nvPr/>
            </p:nvSpPr>
            <p:spPr>
              <a:xfrm>
                <a:off x="815955" y="2893627"/>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1" name="Oval 112">
              <a:extLst>
                <a:ext uri="{FF2B5EF4-FFF2-40B4-BE49-F238E27FC236}">
                  <a16:creationId xmlns:a16="http://schemas.microsoft.com/office/drawing/2014/main" id="{DBCA4FB6-3928-3599-3E74-D6B2536C0794}"/>
                </a:ext>
              </a:extLst>
            </p:cNvPr>
            <p:cNvSpPr/>
            <p:nvPr/>
          </p:nvSpPr>
          <p:spPr>
            <a:xfrm>
              <a:off x="887964" y="2965636"/>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2" name="Freeform: Shape 22">
            <a:extLst>
              <a:ext uri="{FF2B5EF4-FFF2-40B4-BE49-F238E27FC236}">
                <a16:creationId xmlns:a16="http://schemas.microsoft.com/office/drawing/2014/main" id="{0DFA9E3D-72C8-35D2-E244-179B0C8B4F6F}"/>
              </a:ext>
            </a:extLst>
          </p:cNvPr>
          <p:cNvSpPr/>
          <p:nvPr/>
        </p:nvSpPr>
        <p:spPr>
          <a:xfrm rot="10799991">
            <a:off x="1013530" y="2043171"/>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3" name="Rectangle 9">
            <a:extLst>
              <a:ext uri="{FF2B5EF4-FFF2-40B4-BE49-F238E27FC236}">
                <a16:creationId xmlns:a16="http://schemas.microsoft.com/office/drawing/2014/main" id="{AC4A55E4-3AF3-EA1B-4C66-8B00462B2F10}"/>
              </a:ext>
            </a:extLst>
          </p:cNvPr>
          <p:cNvSpPr/>
          <p:nvPr/>
        </p:nvSpPr>
        <p:spPr>
          <a:xfrm rot="5400013">
            <a:off x="2028431" y="4821045"/>
            <a:ext cx="2029968" cy="2029968"/>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4" name="Oval 174">
            <a:extLst>
              <a:ext uri="{FF2B5EF4-FFF2-40B4-BE49-F238E27FC236}">
                <a16:creationId xmlns:a16="http://schemas.microsoft.com/office/drawing/2014/main" id="{05635B92-3C37-8870-4056-05042B87DFE6}"/>
              </a:ext>
            </a:extLst>
          </p:cNvPr>
          <p:cNvSpPr/>
          <p:nvPr/>
        </p:nvSpPr>
        <p:spPr>
          <a:xfrm>
            <a:off x="861940" y="888111"/>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5" name="Rectangle 290">
            <a:extLst>
              <a:ext uri="{FF2B5EF4-FFF2-40B4-BE49-F238E27FC236}">
                <a16:creationId xmlns:a16="http://schemas.microsoft.com/office/drawing/2014/main" id="{BE92F021-C033-E625-E777-D64B60EA3E21}"/>
              </a:ext>
            </a:extLst>
          </p:cNvPr>
          <p:cNvSpPr/>
          <p:nvPr/>
        </p:nvSpPr>
        <p:spPr>
          <a:xfrm>
            <a:off x="0" y="4082174"/>
            <a:ext cx="2029968"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36" name="Graphic 296">
            <a:extLst>
              <a:ext uri="{FF2B5EF4-FFF2-40B4-BE49-F238E27FC236}">
                <a16:creationId xmlns:a16="http://schemas.microsoft.com/office/drawing/2014/main" id="{3DC021B6-3974-A7CE-B902-835FB52A78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2029017" y="2051941"/>
            <a:ext cx="2029968" cy="2029968"/>
          </a:xfrm>
          <a:prstGeom prst="rect">
            <a:avLst/>
          </a:prstGeom>
          <a:noFill/>
          <a:ln cap="flat">
            <a:noFill/>
          </a:ln>
        </p:spPr>
      </p:pic>
      <p:pic>
        <p:nvPicPr>
          <p:cNvPr id="37" name="Graphic 298">
            <a:extLst>
              <a:ext uri="{FF2B5EF4-FFF2-40B4-BE49-F238E27FC236}">
                <a16:creationId xmlns:a16="http://schemas.microsoft.com/office/drawing/2014/main" id="{FAF1BD45-320F-4F35-265D-1EA6E53DB1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a:noFill/>
          <a:ln cap="flat">
            <a:noFill/>
          </a:ln>
        </p:spPr>
      </p:pic>
      <p:cxnSp>
        <p:nvCxnSpPr>
          <p:cNvPr id="38" name="Straight Connector 169">
            <a:extLst>
              <a:ext uri="{FF2B5EF4-FFF2-40B4-BE49-F238E27FC236}">
                <a16:creationId xmlns:a16="http://schemas.microsoft.com/office/drawing/2014/main" id="{5C44B701-FFD5-E3C7-2A68-B64ECA388194}"/>
              </a:ext>
            </a:extLst>
          </p:cNvPr>
          <p:cNvCxnSpPr/>
          <p:nvPr/>
        </p:nvCxnSpPr>
        <p:spPr>
          <a:xfrm>
            <a:off x="974375" y="989444"/>
            <a:ext cx="5867330" cy="5867202"/>
          </a:xfrm>
          <a:prstGeom prst="straightConnector1">
            <a:avLst/>
          </a:prstGeom>
          <a:noFill/>
          <a:ln w="38103" cap="flat">
            <a:solidFill>
              <a:srgbClr val="FFFFFF"/>
            </a:solidFill>
            <a:prstDash val="solid"/>
            <a:miter/>
          </a:ln>
        </p:spPr>
      </p:cxnSp>
      <p:sp>
        <p:nvSpPr>
          <p:cNvPr id="39" name="Date Placeholder 3">
            <a:extLst>
              <a:ext uri="{FF2B5EF4-FFF2-40B4-BE49-F238E27FC236}">
                <a16:creationId xmlns:a16="http://schemas.microsoft.com/office/drawing/2014/main" id="{10A99CAE-6153-ECE5-28BB-F1958C777828}"/>
              </a:ext>
            </a:extLst>
          </p:cNvPr>
          <p:cNvSpPr txBox="1">
            <a:spLocks noGrp="1"/>
          </p:cNvSpPr>
          <p:nvPr>
            <p:ph type="dt" sz="half" idx="7"/>
          </p:nvPr>
        </p:nvSpPr>
        <p:spPr>
          <a:xfrm>
            <a:off x="7508028" y="6353178"/>
            <a:ext cx="1097280" cy="365129"/>
          </a:xfrm>
        </p:spPr>
        <p:txBody>
          <a:bodyPr/>
          <a:lstStyle>
            <a:lvl1pPr>
              <a:defRPr>
                <a:solidFill>
                  <a:srgbClr val="FFFFFF"/>
                </a:solidFill>
              </a:defRPr>
            </a:lvl1pPr>
          </a:lstStyle>
          <a:p>
            <a:pPr lvl="0"/>
            <a:r>
              <a:rPr lang="en-US"/>
              <a:t>20XX</a:t>
            </a:r>
          </a:p>
        </p:txBody>
      </p:sp>
    </p:spTree>
    <p:extLst>
      <p:ext uri="{BB962C8B-B14F-4D97-AF65-F5344CB8AC3E}">
        <p14:creationId xmlns:p14="http://schemas.microsoft.com/office/powerpoint/2010/main" val="36763567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rket comparison">
    <p:bg>
      <p:bgPr>
        <a:solidFill>
          <a:srgbClr val="385E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8909-A35A-6E56-F099-B2A329099BCC}"/>
              </a:ext>
            </a:extLst>
          </p:cNvPr>
          <p:cNvSpPr txBox="1">
            <a:spLocks noGrp="1"/>
          </p:cNvSpPr>
          <p:nvPr>
            <p:ph type="title"/>
          </p:nvPr>
        </p:nvSpPr>
        <p:spPr>
          <a:xfrm>
            <a:off x="1552578" y="896112"/>
            <a:ext cx="10182228" cy="1325880"/>
          </a:xfrm>
        </p:spPr>
        <p:txBody>
          <a:bodyPr anchor="t"/>
          <a:lstStyle>
            <a:lvl1pPr>
              <a:defRPr cap="all">
                <a:solidFill>
                  <a:srgbClr val="F8F0E3"/>
                </a:solidFill>
              </a:defRPr>
            </a:lvl1pPr>
          </a:lstStyle>
          <a:p>
            <a:pPr lvl="0"/>
            <a:r>
              <a:rPr lang="en-US"/>
              <a:t>CLICK TO ADD TITLE</a:t>
            </a:r>
          </a:p>
        </p:txBody>
      </p:sp>
      <p:sp>
        <p:nvSpPr>
          <p:cNvPr id="3" name="Text Placeholder 8">
            <a:extLst>
              <a:ext uri="{FF2B5EF4-FFF2-40B4-BE49-F238E27FC236}">
                <a16:creationId xmlns:a16="http://schemas.microsoft.com/office/drawing/2014/main" id="{69418EF6-8341-7FE3-1D33-84EB5728B610}"/>
              </a:ext>
            </a:extLst>
          </p:cNvPr>
          <p:cNvSpPr txBox="1">
            <a:spLocks noGrp="1"/>
          </p:cNvSpPr>
          <p:nvPr>
            <p:ph type="body" idx="4294967295"/>
          </p:nvPr>
        </p:nvSpPr>
        <p:spPr>
          <a:xfrm>
            <a:off x="1380744" y="2203703"/>
            <a:ext cx="1463040" cy="785807"/>
          </a:xfrm>
        </p:spPr>
        <p:txBody>
          <a:bodyPr anchor="ctr" anchorCtr="1">
            <a:noAutofit/>
          </a:bodyPr>
          <a:lstStyle>
            <a:lvl1pPr marL="0" indent="0" algn="ctr">
              <a:buNone/>
              <a:defRPr sz="3200" b="1">
                <a:solidFill>
                  <a:srgbClr val="789EC7"/>
                </a:solidFill>
              </a:defRPr>
            </a:lvl1pPr>
          </a:lstStyle>
          <a:p>
            <a:pPr lvl="0"/>
            <a:r>
              <a:rPr lang="en-US"/>
              <a:t>Add text</a:t>
            </a:r>
          </a:p>
        </p:txBody>
      </p:sp>
      <p:sp>
        <p:nvSpPr>
          <p:cNvPr id="4" name="Text Placeholder 8">
            <a:extLst>
              <a:ext uri="{FF2B5EF4-FFF2-40B4-BE49-F238E27FC236}">
                <a16:creationId xmlns:a16="http://schemas.microsoft.com/office/drawing/2014/main" id="{8639E8ED-29F3-62E0-8EC0-8A7A884CF521}"/>
              </a:ext>
            </a:extLst>
          </p:cNvPr>
          <p:cNvSpPr txBox="1">
            <a:spLocks noGrp="1"/>
          </p:cNvSpPr>
          <p:nvPr>
            <p:ph type="body" idx="4294967295"/>
          </p:nvPr>
        </p:nvSpPr>
        <p:spPr>
          <a:xfrm>
            <a:off x="1325880" y="3465576"/>
            <a:ext cx="1463040" cy="785807"/>
          </a:xfrm>
        </p:spPr>
        <p:txBody>
          <a:bodyPr anchor="ctr" anchorCtr="1">
            <a:noAutofit/>
          </a:bodyPr>
          <a:lstStyle>
            <a:lvl1pPr marL="0" indent="0" algn="ctr">
              <a:buNone/>
              <a:defRPr sz="3200" b="1">
                <a:solidFill>
                  <a:srgbClr val="789EC7"/>
                </a:solidFill>
              </a:defRPr>
            </a:lvl1pPr>
          </a:lstStyle>
          <a:p>
            <a:pPr lvl="0"/>
            <a:r>
              <a:rPr lang="en-US"/>
              <a:t>Add text</a:t>
            </a:r>
          </a:p>
        </p:txBody>
      </p:sp>
      <p:sp>
        <p:nvSpPr>
          <p:cNvPr id="5" name="Text Placeholder 8">
            <a:extLst>
              <a:ext uri="{FF2B5EF4-FFF2-40B4-BE49-F238E27FC236}">
                <a16:creationId xmlns:a16="http://schemas.microsoft.com/office/drawing/2014/main" id="{5CBE4764-CC71-6C13-043A-B8597E8B84AF}"/>
              </a:ext>
            </a:extLst>
          </p:cNvPr>
          <p:cNvSpPr txBox="1">
            <a:spLocks noGrp="1"/>
          </p:cNvSpPr>
          <p:nvPr>
            <p:ph type="body" idx="4294967295"/>
          </p:nvPr>
        </p:nvSpPr>
        <p:spPr>
          <a:xfrm>
            <a:off x="1325880" y="4745736"/>
            <a:ext cx="1463040" cy="785807"/>
          </a:xfrm>
        </p:spPr>
        <p:txBody>
          <a:bodyPr anchor="ctr" anchorCtr="1">
            <a:noAutofit/>
          </a:bodyPr>
          <a:lstStyle>
            <a:lvl1pPr marL="0" indent="0" algn="ctr">
              <a:buNone/>
              <a:defRPr sz="3200" b="1">
                <a:solidFill>
                  <a:srgbClr val="789EC7"/>
                </a:solidFill>
              </a:defRPr>
            </a:lvl1pPr>
          </a:lstStyle>
          <a:p>
            <a:pPr lvl="0"/>
            <a:r>
              <a:rPr lang="en-US"/>
              <a:t>Add text</a:t>
            </a:r>
          </a:p>
        </p:txBody>
      </p:sp>
      <p:sp>
        <p:nvSpPr>
          <p:cNvPr id="6" name="Date Placeholder 3">
            <a:extLst>
              <a:ext uri="{FF2B5EF4-FFF2-40B4-BE49-F238E27FC236}">
                <a16:creationId xmlns:a16="http://schemas.microsoft.com/office/drawing/2014/main" id="{FB4FD8DA-5276-E37B-2744-E6E4A88A9565}"/>
              </a:ext>
            </a:extLst>
          </p:cNvPr>
          <p:cNvSpPr txBox="1">
            <a:spLocks noGrp="1"/>
          </p:cNvSpPr>
          <p:nvPr>
            <p:ph type="dt" sz="half" idx="7"/>
          </p:nvPr>
        </p:nvSpPr>
        <p:spPr>
          <a:xfrm>
            <a:off x="1554480" y="6353178"/>
            <a:ext cx="1097280" cy="365129"/>
          </a:xfrm>
        </p:spPr>
        <p:txBody>
          <a:bodyPr/>
          <a:lstStyle>
            <a:lvl1pPr>
              <a:defRPr>
                <a:solidFill>
                  <a:srgbClr val="FFFFFF"/>
                </a:solidFill>
              </a:defRPr>
            </a:lvl1pPr>
          </a:lstStyle>
          <a:p>
            <a:pPr lvl="0"/>
            <a:r>
              <a:rPr lang="en-US"/>
              <a:t>20XX</a:t>
            </a:r>
          </a:p>
        </p:txBody>
      </p:sp>
      <p:sp>
        <p:nvSpPr>
          <p:cNvPr id="7" name="Text Placeholder 14">
            <a:extLst>
              <a:ext uri="{FF2B5EF4-FFF2-40B4-BE49-F238E27FC236}">
                <a16:creationId xmlns:a16="http://schemas.microsoft.com/office/drawing/2014/main" id="{7E0A1F87-80E4-EF28-3AA6-9E01D69D8404}"/>
              </a:ext>
            </a:extLst>
          </p:cNvPr>
          <p:cNvSpPr txBox="1">
            <a:spLocks noGrp="1"/>
          </p:cNvSpPr>
          <p:nvPr>
            <p:ph type="body" idx="4294967295"/>
          </p:nvPr>
        </p:nvSpPr>
        <p:spPr>
          <a:xfrm>
            <a:off x="4489704" y="2624327"/>
            <a:ext cx="6153912" cy="941832"/>
          </a:xfrm>
        </p:spPr>
        <p:txBody>
          <a:bodyPr anchor="ctr">
            <a:noAutofit/>
          </a:bodyPr>
          <a:lstStyle>
            <a:lvl1pPr marL="0" indent="0">
              <a:buNone/>
              <a:defRPr sz="2000">
                <a:solidFill>
                  <a:srgbClr val="F8F0E3"/>
                </a:solidFill>
              </a:defRPr>
            </a:lvl1pPr>
          </a:lstStyle>
          <a:p>
            <a:pPr lvl="0"/>
            <a:r>
              <a:rPr lang="en-US"/>
              <a:t>Click to edit Master text styles</a:t>
            </a:r>
          </a:p>
        </p:txBody>
      </p:sp>
      <p:sp>
        <p:nvSpPr>
          <p:cNvPr id="8" name="Text Placeholder 14">
            <a:extLst>
              <a:ext uri="{FF2B5EF4-FFF2-40B4-BE49-F238E27FC236}">
                <a16:creationId xmlns:a16="http://schemas.microsoft.com/office/drawing/2014/main" id="{551A2D59-167A-3F8E-53C8-01D054E83E95}"/>
              </a:ext>
            </a:extLst>
          </p:cNvPr>
          <p:cNvSpPr txBox="1">
            <a:spLocks noGrp="1"/>
          </p:cNvSpPr>
          <p:nvPr>
            <p:ph type="body" idx="4294967295"/>
          </p:nvPr>
        </p:nvSpPr>
        <p:spPr>
          <a:xfrm>
            <a:off x="4489704" y="3904488"/>
            <a:ext cx="6153912" cy="941832"/>
          </a:xfrm>
        </p:spPr>
        <p:txBody>
          <a:bodyPr anchor="ctr">
            <a:noAutofit/>
          </a:bodyPr>
          <a:lstStyle>
            <a:lvl1pPr marL="0" indent="0">
              <a:buNone/>
              <a:defRPr sz="2000">
                <a:solidFill>
                  <a:srgbClr val="F8F0E3"/>
                </a:solidFill>
              </a:defRPr>
            </a:lvl1pPr>
          </a:lstStyle>
          <a:p>
            <a:pPr lvl="0"/>
            <a:r>
              <a:rPr lang="en-US"/>
              <a:t>Click to edit Master text styles</a:t>
            </a:r>
          </a:p>
        </p:txBody>
      </p:sp>
      <p:sp>
        <p:nvSpPr>
          <p:cNvPr id="9" name="Text Placeholder 14">
            <a:extLst>
              <a:ext uri="{FF2B5EF4-FFF2-40B4-BE49-F238E27FC236}">
                <a16:creationId xmlns:a16="http://schemas.microsoft.com/office/drawing/2014/main" id="{94F358A0-0AC5-90E1-C5AC-8393BEE977A3}"/>
              </a:ext>
            </a:extLst>
          </p:cNvPr>
          <p:cNvSpPr txBox="1">
            <a:spLocks noGrp="1"/>
          </p:cNvSpPr>
          <p:nvPr>
            <p:ph type="body" idx="4294967295"/>
          </p:nvPr>
        </p:nvSpPr>
        <p:spPr>
          <a:xfrm>
            <a:off x="4489704" y="5157216"/>
            <a:ext cx="6153912" cy="941832"/>
          </a:xfrm>
        </p:spPr>
        <p:txBody>
          <a:bodyPr anchor="ctr">
            <a:noAutofit/>
          </a:bodyPr>
          <a:lstStyle>
            <a:lvl1pPr marL="0" indent="0">
              <a:buNone/>
              <a:defRPr sz="2000">
                <a:solidFill>
                  <a:srgbClr val="F8F0E3"/>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3986667A-BD96-BDFF-AE69-CAD7940EE55E}"/>
              </a:ext>
            </a:extLst>
          </p:cNvPr>
          <p:cNvGrpSpPr/>
          <p:nvPr/>
        </p:nvGrpSpPr>
        <p:grpSpPr>
          <a:xfrm>
            <a:off x="0" y="0"/>
            <a:ext cx="1014984" cy="6858000"/>
            <a:chOff x="0" y="0"/>
            <a:chExt cx="1014984" cy="6858000"/>
          </a:xfrm>
        </p:grpSpPr>
        <p:sp>
          <p:nvSpPr>
            <p:cNvPr id="11" name="Rectangle 32">
              <a:extLst>
                <a:ext uri="{FF2B5EF4-FFF2-40B4-BE49-F238E27FC236}">
                  <a16:creationId xmlns:a16="http://schemas.microsoft.com/office/drawing/2014/main" id="{0719775E-5569-B409-E71D-1A92E204CB7F}"/>
                </a:ext>
              </a:extLst>
            </p:cNvPr>
            <p:cNvSpPr/>
            <p:nvPr/>
          </p:nvSpPr>
          <p:spPr>
            <a:xfrm>
              <a:off x="0" y="4828032"/>
              <a:ext cx="1014984"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2" name="Rectangle 33">
              <a:extLst>
                <a:ext uri="{FF2B5EF4-FFF2-40B4-BE49-F238E27FC236}">
                  <a16:creationId xmlns:a16="http://schemas.microsoft.com/office/drawing/2014/main" id="{F636FF4E-3CD6-9AE4-C24B-209BE4C02469}"/>
                </a:ext>
              </a:extLst>
            </p:cNvPr>
            <p:cNvSpPr/>
            <p:nvPr/>
          </p:nvSpPr>
          <p:spPr>
            <a:xfrm>
              <a:off x="0" y="2833295"/>
              <a:ext cx="1014984"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Rectangle 39">
              <a:extLst>
                <a:ext uri="{FF2B5EF4-FFF2-40B4-BE49-F238E27FC236}">
                  <a16:creationId xmlns:a16="http://schemas.microsoft.com/office/drawing/2014/main" id="{DC5C1CC5-5DCE-996D-F434-EC88155B79E5}"/>
                </a:ext>
              </a:extLst>
            </p:cNvPr>
            <p:cNvSpPr/>
            <p:nvPr/>
          </p:nvSpPr>
          <p:spPr>
            <a:xfrm>
              <a:off x="0" y="0"/>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Rectangle 41">
              <a:extLst>
                <a:ext uri="{FF2B5EF4-FFF2-40B4-BE49-F238E27FC236}">
                  <a16:creationId xmlns:a16="http://schemas.microsoft.com/office/drawing/2014/main" id="{429D650F-98B1-AE4D-9EDF-3E52499E2F31}"/>
                </a:ext>
              </a:extLst>
            </p:cNvPr>
            <p:cNvSpPr/>
            <p:nvPr/>
          </p:nvSpPr>
          <p:spPr>
            <a:xfrm>
              <a:off x="0" y="2029867"/>
              <a:ext cx="1014984" cy="812947"/>
            </a:xfrm>
            <a:prstGeom prst="rect">
              <a:avLst/>
            </a:pr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Freeform: Shape 43">
              <a:extLst>
                <a:ext uri="{FF2B5EF4-FFF2-40B4-BE49-F238E27FC236}">
                  <a16:creationId xmlns:a16="http://schemas.microsoft.com/office/drawing/2014/main" id="{ACEDC027-380B-BD98-D0CC-A6CEA1221181}"/>
                </a:ext>
              </a:extLst>
            </p:cNvPr>
            <p:cNvSpPr/>
            <p:nvPr/>
          </p:nvSpPr>
          <p:spPr>
            <a:xfrm rot="10799991">
              <a:off x="100584" y="2936723"/>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6" name="Graphic 47">
              <a:extLst>
                <a:ext uri="{FF2B5EF4-FFF2-40B4-BE49-F238E27FC236}">
                  <a16:creationId xmlns:a16="http://schemas.microsoft.com/office/drawing/2014/main" id="{E1AE1405-0818-391B-7786-A9F9A773B4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13">
              <a:off x="-457200" y="5416457"/>
              <a:ext cx="1828800" cy="914400"/>
            </a:xfrm>
            <a:prstGeom prst="rect">
              <a:avLst/>
            </a:prstGeom>
            <a:noFill/>
            <a:ln cap="flat">
              <a:noFill/>
            </a:ln>
          </p:spPr>
        </p:pic>
        <p:pic>
          <p:nvPicPr>
            <p:cNvPr id="17" name="Graphic 49">
              <a:extLst>
                <a:ext uri="{FF2B5EF4-FFF2-40B4-BE49-F238E27FC236}">
                  <a16:creationId xmlns:a16="http://schemas.microsoft.com/office/drawing/2014/main" id="{11AD2041-16BD-9432-441B-5ACF75F2CC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13">
              <a:off x="-457200" y="563325"/>
              <a:ext cx="1828800" cy="914400"/>
            </a:xfrm>
            <a:prstGeom prst="rect">
              <a:avLst/>
            </a:prstGeom>
            <a:noFill/>
            <a:ln cap="flat">
              <a:noFill/>
            </a:ln>
          </p:spPr>
        </p:pic>
      </p:grpSp>
      <p:cxnSp>
        <p:nvCxnSpPr>
          <p:cNvPr id="18" name="Straight Connector 2">
            <a:extLst>
              <a:ext uri="{FF2B5EF4-FFF2-40B4-BE49-F238E27FC236}">
                <a16:creationId xmlns:a16="http://schemas.microsoft.com/office/drawing/2014/main" id="{06717C55-2100-B33B-6B65-ECC64542FA79}"/>
              </a:ext>
            </a:extLst>
          </p:cNvPr>
          <p:cNvCxnSpPr/>
          <p:nvPr/>
        </p:nvCxnSpPr>
        <p:spPr>
          <a:xfrm>
            <a:off x="1704020" y="2853257"/>
            <a:ext cx="2315152" cy="0"/>
          </a:xfrm>
          <a:prstGeom prst="straightConnector1">
            <a:avLst/>
          </a:prstGeom>
          <a:noFill/>
          <a:ln w="25402" cap="flat">
            <a:solidFill>
              <a:srgbClr val="789EC7"/>
            </a:solidFill>
            <a:prstDash val="solid"/>
            <a:miter/>
          </a:ln>
        </p:spPr>
      </p:cxnSp>
      <p:sp>
        <p:nvSpPr>
          <p:cNvPr id="19" name="Oval 3">
            <a:extLst>
              <a:ext uri="{FF2B5EF4-FFF2-40B4-BE49-F238E27FC236}">
                <a16:creationId xmlns:a16="http://schemas.microsoft.com/office/drawing/2014/main" id="{E1EE896D-1911-2C02-1543-5CA02167A9E7}"/>
              </a:ext>
            </a:extLst>
          </p:cNvPr>
          <p:cNvSpPr/>
          <p:nvPr/>
        </p:nvSpPr>
        <p:spPr>
          <a:xfrm>
            <a:off x="3982733" y="2744644"/>
            <a:ext cx="217224" cy="2172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789EC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20" name="Group 10">
            <a:extLst>
              <a:ext uri="{FF2B5EF4-FFF2-40B4-BE49-F238E27FC236}">
                <a16:creationId xmlns:a16="http://schemas.microsoft.com/office/drawing/2014/main" id="{FB9DB446-6DAD-AC8A-64BE-34C3BA14D04D}"/>
              </a:ext>
            </a:extLst>
          </p:cNvPr>
          <p:cNvGrpSpPr/>
          <p:nvPr/>
        </p:nvGrpSpPr>
        <p:grpSpPr>
          <a:xfrm>
            <a:off x="1717362" y="4002155"/>
            <a:ext cx="2495927" cy="1480421"/>
            <a:chOff x="1717362" y="4002155"/>
            <a:chExt cx="2495927" cy="1480421"/>
          </a:xfrm>
        </p:grpSpPr>
        <p:cxnSp>
          <p:nvCxnSpPr>
            <p:cNvPr id="21" name="Straight Connector 4">
              <a:extLst>
                <a:ext uri="{FF2B5EF4-FFF2-40B4-BE49-F238E27FC236}">
                  <a16:creationId xmlns:a16="http://schemas.microsoft.com/office/drawing/2014/main" id="{5E929E8B-06CF-21A3-73BE-1A30E45E6F06}"/>
                </a:ext>
              </a:extLst>
            </p:cNvPr>
            <p:cNvCxnSpPr/>
            <p:nvPr/>
          </p:nvCxnSpPr>
          <p:spPr>
            <a:xfrm>
              <a:off x="1717362" y="4110767"/>
              <a:ext cx="2315142" cy="0"/>
            </a:xfrm>
            <a:prstGeom prst="straightConnector1">
              <a:avLst/>
            </a:prstGeom>
            <a:noFill/>
            <a:ln w="25402" cap="flat">
              <a:solidFill>
                <a:srgbClr val="789EC7"/>
              </a:solidFill>
              <a:prstDash val="solid"/>
              <a:miter/>
            </a:ln>
          </p:spPr>
        </p:cxnSp>
        <p:sp>
          <p:nvSpPr>
            <p:cNvPr id="22" name="Oval 5">
              <a:extLst>
                <a:ext uri="{FF2B5EF4-FFF2-40B4-BE49-F238E27FC236}">
                  <a16:creationId xmlns:a16="http://schemas.microsoft.com/office/drawing/2014/main" id="{5F8908A9-A5EB-5F72-3E4D-D954F40B8455}"/>
                </a:ext>
              </a:extLst>
            </p:cNvPr>
            <p:cNvSpPr/>
            <p:nvPr/>
          </p:nvSpPr>
          <p:spPr>
            <a:xfrm>
              <a:off x="3996065" y="4002155"/>
              <a:ext cx="217224" cy="2172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789EC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23" name="Straight Connector 6">
              <a:extLst>
                <a:ext uri="{FF2B5EF4-FFF2-40B4-BE49-F238E27FC236}">
                  <a16:creationId xmlns:a16="http://schemas.microsoft.com/office/drawing/2014/main" id="{FB94BE7F-CA41-7CAE-7419-884C38CC1293}"/>
                </a:ext>
              </a:extLst>
            </p:cNvPr>
            <p:cNvCxnSpPr/>
            <p:nvPr/>
          </p:nvCxnSpPr>
          <p:spPr>
            <a:xfrm>
              <a:off x="1717362" y="5373965"/>
              <a:ext cx="2315142" cy="0"/>
            </a:xfrm>
            <a:prstGeom prst="straightConnector1">
              <a:avLst/>
            </a:prstGeom>
            <a:noFill/>
            <a:ln w="25402" cap="flat">
              <a:solidFill>
                <a:srgbClr val="789EC7"/>
              </a:solidFill>
              <a:prstDash val="solid"/>
              <a:miter/>
            </a:ln>
          </p:spPr>
        </p:cxnSp>
        <p:sp>
          <p:nvSpPr>
            <p:cNvPr id="24" name="Oval 7">
              <a:extLst>
                <a:ext uri="{FF2B5EF4-FFF2-40B4-BE49-F238E27FC236}">
                  <a16:creationId xmlns:a16="http://schemas.microsoft.com/office/drawing/2014/main" id="{CA8E93ED-E8D8-8478-BF72-92C6A4C1FB1D}"/>
                </a:ext>
              </a:extLst>
            </p:cNvPr>
            <p:cNvSpPr/>
            <p:nvPr/>
          </p:nvSpPr>
          <p:spPr>
            <a:xfrm>
              <a:off x="3996065" y="5265352"/>
              <a:ext cx="217224" cy="2172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789EC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5" name="Footer Placeholder 4">
            <a:extLst>
              <a:ext uri="{FF2B5EF4-FFF2-40B4-BE49-F238E27FC236}">
                <a16:creationId xmlns:a16="http://schemas.microsoft.com/office/drawing/2014/main" id="{13B9EECB-789D-DEDE-5336-33BCCA4AC37E}"/>
              </a:ext>
            </a:extLst>
          </p:cNvPr>
          <p:cNvSpPr txBox="1">
            <a:spLocks noGrp="1"/>
          </p:cNvSpPr>
          <p:nvPr>
            <p:ph type="ftr" sz="quarter" idx="9"/>
          </p:nvPr>
        </p:nvSpPr>
        <p:spPr>
          <a:xfrm>
            <a:off x="5744525" y="6349995"/>
            <a:ext cx="2286000" cy="365129"/>
          </a:xfrm>
        </p:spPr>
        <p:txBody>
          <a:bodyPr/>
          <a:lstStyle>
            <a:lvl1pPr>
              <a:defRPr>
                <a:solidFill>
                  <a:srgbClr val="FFFFFF"/>
                </a:solidFill>
              </a:defRPr>
            </a:lvl1pPr>
          </a:lstStyle>
          <a:p>
            <a:pPr lvl="0"/>
            <a:r>
              <a:rPr lang="en-US"/>
              <a:t>Pitch deck title</a:t>
            </a:r>
          </a:p>
        </p:txBody>
      </p:sp>
      <p:sp>
        <p:nvSpPr>
          <p:cNvPr id="26" name="Slide Number Placeholder 5">
            <a:extLst>
              <a:ext uri="{FF2B5EF4-FFF2-40B4-BE49-F238E27FC236}">
                <a16:creationId xmlns:a16="http://schemas.microsoft.com/office/drawing/2014/main" id="{C245801B-B314-EC8B-C2AE-98A14C13D896}"/>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F59A3178-E307-433C-8519-C24AD7B8EB19}" type="slidenum">
              <a:t>‹#›</a:t>
            </a:fld>
            <a:endParaRPr lang="en-US"/>
          </a:p>
        </p:txBody>
      </p:sp>
    </p:spTree>
    <p:extLst>
      <p:ext uri="{BB962C8B-B14F-4D97-AF65-F5344CB8AC3E}">
        <p14:creationId xmlns:p14="http://schemas.microsoft.com/office/powerpoint/2010/main" val="372855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D5160-FF31-820E-7C9D-6B4901E2BED6}"/>
              </a:ext>
            </a:extLst>
          </p:cNvPr>
          <p:cNvSpPr txBox="1">
            <a:spLocks noGrp="1"/>
          </p:cNvSpPr>
          <p:nvPr>
            <p:ph type="title"/>
          </p:nvPr>
        </p:nvSpPr>
        <p:spPr>
          <a:xfrm>
            <a:off x="914400" y="896112"/>
            <a:ext cx="9124953" cy="1362456"/>
          </a:xfrm>
        </p:spPr>
        <p:txBody>
          <a:bodyPr anchor="t"/>
          <a:lstStyle>
            <a:lvl1pPr>
              <a:defRPr cap="all">
                <a:solidFill>
                  <a:srgbClr val="224E7F"/>
                </a:solidFill>
              </a:defRPr>
            </a:lvl1pPr>
          </a:lstStyle>
          <a:p>
            <a:pPr lvl="0"/>
            <a:r>
              <a:rPr lang="en-US"/>
              <a:t>CLICK TO ADD TITLE</a:t>
            </a:r>
          </a:p>
        </p:txBody>
      </p:sp>
      <p:sp>
        <p:nvSpPr>
          <p:cNvPr id="3" name="Text Placeholder 2">
            <a:extLst>
              <a:ext uri="{FF2B5EF4-FFF2-40B4-BE49-F238E27FC236}">
                <a16:creationId xmlns:a16="http://schemas.microsoft.com/office/drawing/2014/main" id="{C1854B57-0ED9-7927-D261-DD1F1F151061}"/>
              </a:ext>
            </a:extLst>
          </p:cNvPr>
          <p:cNvSpPr txBox="1">
            <a:spLocks noGrp="1"/>
          </p:cNvSpPr>
          <p:nvPr>
            <p:ph type="body" idx="4294967295"/>
          </p:nvPr>
        </p:nvSpPr>
        <p:spPr>
          <a:xfrm>
            <a:off x="914400" y="2354579"/>
            <a:ext cx="4297680" cy="455298"/>
          </a:xfrm>
        </p:spPr>
        <p:txBody>
          <a:bodyPr anchor="ctr">
            <a:noAutofit/>
          </a:bodyPr>
          <a:lstStyle>
            <a:lvl1pPr marL="0" indent="0">
              <a:buNone/>
              <a:defRPr sz="2000" b="1" cap="all">
                <a:solidFill>
                  <a:srgbClr val="AA2070"/>
                </a:solidFill>
              </a:defRPr>
            </a:lvl1pPr>
          </a:lstStyle>
          <a:p>
            <a:pPr lvl="0"/>
            <a:r>
              <a:rPr lang="en-US"/>
              <a:t>ADD SUBTITLE</a:t>
            </a:r>
          </a:p>
        </p:txBody>
      </p:sp>
      <p:sp>
        <p:nvSpPr>
          <p:cNvPr id="4" name="Content Placeholder 2">
            <a:extLst>
              <a:ext uri="{FF2B5EF4-FFF2-40B4-BE49-F238E27FC236}">
                <a16:creationId xmlns:a16="http://schemas.microsoft.com/office/drawing/2014/main" id="{EFE063A5-CB16-BE57-05DC-191F53890174}"/>
              </a:ext>
            </a:extLst>
          </p:cNvPr>
          <p:cNvSpPr txBox="1">
            <a:spLocks noGrp="1"/>
          </p:cNvSpPr>
          <p:nvPr>
            <p:ph idx="4294967295"/>
          </p:nvPr>
        </p:nvSpPr>
        <p:spPr>
          <a:xfrm>
            <a:off x="914400" y="2990846"/>
            <a:ext cx="4297680" cy="3105146"/>
          </a:xfrm>
        </p:spPr>
        <p:txBody>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B37CA5-7384-8D3E-CF21-5FD0FD582FA2}"/>
              </a:ext>
            </a:extLst>
          </p:cNvPr>
          <p:cNvSpPr txBox="1">
            <a:spLocks noGrp="1"/>
          </p:cNvSpPr>
          <p:nvPr>
            <p:ph type="body" idx="4294967295"/>
          </p:nvPr>
        </p:nvSpPr>
        <p:spPr>
          <a:xfrm>
            <a:off x="5864486" y="2352678"/>
            <a:ext cx="42976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6" name="Content Placeholder 3">
            <a:extLst>
              <a:ext uri="{FF2B5EF4-FFF2-40B4-BE49-F238E27FC236}">
                <a16:creationId xmlns:a16="http://schemas.microsoft.com/office/drawing/2014/main" id="{B2E6F430-4F78-D487-C088-19DEFEE669BB}"/>
              </a:ext>
            </a:extLst>
          </p:cNvPr>
          <p:cNvSpPr txBox="1">
            <a:spLocks noGrp="1"/>
          </p:cNvSpPr>
          <p:nvPr>
            <p:ph idx="4294967295"/>
          </p:nvPr>
        </p:nvSpPr>
        <p:spPr>
          <a:xfrm>
            <a:off x="5863343" y="2990846"/>
            <a:ext cx="4297680" cy="3105146"/>
          </a:xfrm>
        </p:spPr>
        <p:txBody>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4">
            <a:extLst>
              <a:ext uri="{FF2B5EF4-FFF2-40B4-BE49-F238E27FC236}">
                <a16:creationId xmlns:a16="http://schemas.microsoft.com/office/drawing/2014/main" id="{75606CE0-52DA-2F7C-99D1-F53B7E727D23}"/>
              </a:ext>
            </a:extLst>
          </p:cNvPr>
          <p:cNvGrpSpPr/>
          <p:nvPr/>
        </p:nvGrpSpPr>
        <p:grpSpPr>
          <a:xfrm>
            <a:off x="11239503" y="0"/>
            <a:ext cx="1015980" cy="6858000"/>
            <a:chOff x="11239503" y="0"/>
            <a:chExt cx="1015980" cy="6858000"/>
          </a:xfrm>
        </p:grpSpPr>
        <p:sp>
          <p:nvSpPr>
            <p:cNvPr id="8" name="Rectangle 7">
              <a:extLst>
                <a:ext uri="{FF2B5EF4-FFF2-40B4-BE49-F238E27FC236}">
                  <a16:creationId xmlns:a16="http://schemas.microsoft.com/office/drawing/2014/main" id="{58AD59B1-0729-FC02-01FB-6E9E7F3705D8}"/>
                </a:ext>
              </a:extLst>
            </p:cNvPr>
            <p:cNvSpPr/>
            <p:nvPr/>
          </p:nvSpPr>
          <p:spPr>
            <a:xfrm>
              <a:off x="11240499" y="4828032"/>
              <a:ext cx="1014984"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9" name="Rectangle 8">
              <a:extLst>
                <a:ext uri="{FF2B5EF4-FFF2-40B4-BE49-F238E27FC236}">
                  <a16:creationId xmlns:a16="http://schemas.microsoft.com/office/drawing/2014/main" id="{BBD62626-1083-6C07-DD6E-39B326F2A3BB}"/>
                </a:ext>
              </a:extLst>
            </p:cNvPr>
            <p:cNvSpPr/>
            <p:nvPr/>
          </p:nvSpPr>
          <p:spPr>
            <a:xfrm>
              <a:off x="11240499" y="2833295"/>
              <a:ext cx="1014984"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9">
              <a:extLst>
                <a:ext uri="{FF2B5EF4-FFF2-40B4-BE49-F238E27FC236}">
                  <a16:creationId xmlns:a16="http://schemas.microsoft.com/office/drawing/2014/main" id="{C72FBEBC-CD47-6E60-C9A1-CA7D67370F05}"/>
                </a:ext>
              </a:extLst>
            </p:cNvPr>
            <p:cNvSpPr/>
            <p:nvPr/>
          </p:nvSpPr>
          <p:spPr>
            <a:xfrm>
              <a:off x="11240499" y="0"/>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1" name="Picture 11" descr="A black and white striped pattern&#10;&#10;Description automatically generated with low confidence">
              <a:extLst>
                <a:ext uri="{FF2B5EF4-FFF2-40B4-BE49-F238E27FC236}">
                  <a16:creationId xmlns:a16="http://schemas.microsoft.com/office/drawing/2014/main" id="{BE206E0D-C37A-B6E0-978A-2DFB78C938FF}"/>
                </a:ext>
              </a:extLst>
            </p:cNvPr>
            <p:cNvPicPr>
              <a:picLocks noChangeAspect="1"/>
            </p:cNvPicPr>
            <p:nvPr/>
          </p:nvPicPr>
          <p:blipFill>
            <a:blip r:embed="rId2"/>
            <a:stretch>
              <a:fillRect/>
            </a:stretch>
          </p:blipFill>
          <p:spPr>
            <a:xfrm rot="5400013">
              <a:off x="10777685" y="552956"/>
              <a:ext cx="1828800" cy="905164"/>
            </a:xfrm>
            <a:prstGeom prst="rect">
              <a:avLst/>
            </a:prstGeom>
            <a:noFill/>
            <a:ln cap="flat">
              <a:noFill/>
            </a:ln>
          </p:spPr>
        </p:pic>
        <p:sp>
          <p:nvSpPr>
            <p:cNvPr id="12" name="Rectangle 13">
              <a:extLst>
                <a:ext uri="{FF2B5EF4-FFF2-40B4-BE49-F238E27FC236}">
                  <a16:creationId xmlns:a16="http://schemas.microsoft.com/office/drawing/2014/main" id="{AC5C0842-53DD-2FC1-4B3C-EEDE9083D5AF}"/>
                </a:ext>
              </a:extLst>
            </p:cNvPr>
            <p:cNvSpPr/>
            <p:nvPr/>
          </p:nvSpPr>
          <p:spPr>
            <a:xfrm>
              <a:off x="11240499" y="2029867"/>
              <a:ext cx="1014984"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3" name="Graphic 25">
              <a:extLst>
                <a:ext uri="{FF2B5EF4-FFF2-40B4-BE49-F238E27FC236}">
                  <a16:creationId xmlns:a16="http://schemas.microsoft.com/office/drawing/2014/main" id="{36F99403-225A-E928-DECA-97891A541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4">
              <a:off x="10880043" y="5394960"/>
              <a:ext cx="1828800" cy="914400"/>
            </a:xfrm>
            <a:prstGeom prst="rect">
              <a:avLst/>
            </a:prstGeom>
            <a:noFill/>
            <a:ln cap="flat">
              <a:noFill/>
            </a:ln>
          </p:spPr>
        </p:pic>
        <p:sp>
          <p:nvSpPr>
            <p:cNvPr id="14" name="Freeform: Shape 15">
              <a:extLst>
                <a:ext uri="{FF2B5EF4-FFF2-40B4-BE49-F238E27FC236}">
                  <a16:creationId xmlns:a16="http://schemas.microsoft.com/office/drawing/2014/main" id="{F02A2A77-B1B4-0B96-3345-767574A6E49E}"/>
                </a:ext>
              </a:extLst>
            </p:cNvPr>
            <p:cNvSpPr/>
            <p:nvPr/>
          </p:nvSpPr>
          <p:spPr>
            <a:xfrm>
              <a:off x="11250238" y="4949363"/>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5" name="Graphic 30">
              <a:extLst>
                <a:ext uri="{FF2B5EF4-FFF2-40B4-BE49-F238E27FC236}">
                  <a16:creationId xmlns:a16="http://schemas.microsoft.com/office/drawing/2014/main" id="{177A7227-CAE5-9812-24CA-3F36E4C49E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13">
              <a:off x="10793038" y="3391079"/>
              <a:ext cx="1828800" cy="914400"/>
            </a:xfrm>
            <a:prstGeom prst="rect">
              <a:avLst/>
            </a:prstGeom>
            <a:noFill/>
            <a:ln cap="flat">
              <a:noFill/>
            </a:ln>
          </p:spPr>
        </p:pic>
      </p:grpSp>
      <p:sp>
        <p:nvSpPr>
          <p:cNvPr id="16" name="Date Placeholder 3">
            <a:extLst>
              <a:ext uri="{FF2B5EF4-FFF2-40B4-BE49-F238E27FC236}">
                <a16:creationId xmlns:a16="http://schemas.microsoft.com/office/drawing/2014/main" id="{64D60856-DAD4-5E5E-593D-2DA0EE07C95D}"/>
              </a:ext>
            </a:extLst>
          </p:cNvPr>
          <p:cNvSpPr txBox="1">
            <a:spLocks noGrp="1"/>
          </p:cNvSpPr>
          <p:nvPr>
            <p:ph type="dt" sz="half" idx="7"/>
          </p:nvPr>
        </p:nvSpPr>
        <p:spPr>
          <a:xfrm>
            <a:off x="914400" y="6353178"/>
            <a:ext cx="1097280" cy="365129"/>
          </a:xfrm>
        </p:spPr>
        <p:txBody>
          <a:bodyPr/>
          <a:lstStyle>
            <a:lvl1pPr>
              <a:defRPr>
                <a:solidFill>
                  <a:srgbClr val="404040"/>
                </a:solidFill>
              </a:defRPr>
            </a:lvl1pPr>
          </a:lstStyle>
          <a:p>
            <a:pPr lvl="0"/>
            <a:r>
              <a:rPr lang="en-US"/>
              <a:t>20XX</a:t>
            </a:r>
          </a:p>
        </p:txBody>
      </p:sp>
      <p:sp>
        <p:nvSpPr>
          <p:cNvPr id="17" name="Footer Placeholder 4">
            <a:extLst>
              <a:ext uri="{FF2B5EF4-FFF2-40B4-BE49-F238E27FC236}">
                <a16:creationId xmlns:a16="http://schemas.microsoft.com/office/drawing/2014/main" id="{FBDC8243-E30C-0422-C232-C25CF4471F36}"/>
              </a:ext>
            </a:extLst>
          </p:cNvPr>
          <p:cNvSpPr txBox="1">
            <a:spLocks noGrp="1"/>
          </p:cNvSpPr>
          <p:nvPr>
            <p:ph type="ftr" sz="quarter" idx="9"/>
          </p:nvPr>
        </p:nvSpPr>
        <p:spPr>
          <a:xfrm>
            <a:off x="5424485" y="6349995"/>
            <a:ext cx="2286000" cy="365129"/>
          </a:xfrm>
        </p:spPr>
        <p:txBody>
          <a:bodyPr/>
          <a:lstStyle>
            <a:lvl1pPr>
              <a:defRPr>
                <a:solidFill>
                  <a:srgbClr val="404040"/>
                </a:solidFill>
              </a:defRPr>
            </a:lvl1pPr>
          </a:lstStyle>
          <a:p>
            <a:pPr lvl="0"/>
            <a:r>
              <a:rPr lang="en-US"/>
              <a:t>Pitch deck title</a:t>
            </a:r>
          </a:p>
        </p:txBody>
      </p:sp>
      <p:sp>
        <p:nvSpPr>
          <p:cNvPr id="18" name="Slide Number Placeholder 5">
            <a:extLst>
              <a:ext uri="{FF2B5EF4-FFF2-40B4-BE49-F238E27FC236}">
                <a16:creationId xmlns:a16="http://schemas.microsoft.com/office/drawing/2014/main" id="{D2EA6F3B-DF2C-04CD-FA54-C08CB277EB19}"/>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87944137-56AA-4319-B11F-9CE01499ACC7}" type="slidenum">
              <a:t>‹#›</a:t>
            </a:fld>
            <a:endParaRPr lang="en-US"/>
          </a:p>
        </p:txBody>
      </p:sp>
    </p:spTree>
    <p:extLst>
      <p:ext uri="{BB962C8B-B14F-4D97-AF65-F5344CB8AC3E}">
        <p14:creationId xmlns:p14="http://schemas.microsoft.com/office/powerpoint/2010/main" val="29038974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etition chart">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99B8-8038-95E2-B8BC-D8A9E2FED914}"/>
              </a:ext>
            </a:extLst>
          </p:cNvPr>
          <p:cNvSpPr txBox="1">
            <a:spLocks noGrp="1"/>
          </p:cNvSpPr>
          <p:nvPr>
            <p:ph type="title"/>
          </p:nvPr>
        </p:nvSpPr>
        <p:spPr>
          <a:xfrm>
            <a:off x="914400" y="896112"/>
            <a:ext cx="10515600" cy="1325559"/>
          </a:xfrm>
        </p:spPr>
        <p:txBody>
          <a:bodyPr anchor="t"/>
          <a:lstStyle>
            <a:lvl1pPr>
              <a:defRPr cap="all">
                <a:solidFill>
                  <a:srgbClr val="224E7F"/>
                </a:solidFill>
              </a:defRPr>
            </a:lvl1pPr>
          </a:lstStyle>
          <a:p>
            <a:pPr lvl="0"/>
            <a:r>
              <a:rPr lang="en-US"/>
              <a:t>CLICK TO ADD TITLE</a:t>
            </a:r>
            <a:endParaRPr lang="en-ZA"/>
          </a:p>
        </p:txBody>
      </p:sp>
      <p:sp>
        <p:nvSpPr>
          <p:cNvPr id="3" name="Text Placeholder 5">
            <a:extLst>
              <a:ext uri="{FF2B5EF4-FFF2-40B4-BE49-F238E27FC236}">
                <a16:creationId xmlns:a16="http://schemas.microsoft.com/office/drawing/2014/main" id="{9CF7B101-73EA-9CB3-A3E1-C357FC38804D}"/>
              </a:ext>
            </a:extLst>
          </p:cNvPr>
          <p:cNvSpPr txBox="1">
            <a:spLocks noGrp="1"/>
          </p:cNvSpPr>
          <p:nvPr>
            <p:ph type="body" idx="4294967295"/>
          </p:nvPr>
        </p:nvSpPr>
        <p:spPr>
          <a:xfrm>
            <a:off x="5271900" y="2355183"/>
            <a:ext cx="1979996" cy="365760"/>
          </a:xfrm>
        </p:spPr>
        <p:txBody>
          <a:bodyPr anchorCtr="1">
            <a:noAutofit/>
          </a:bodyPr>
          <a:lstStyle>
            <a:lvl1pPr marL="0" indent="0" algn="ctr">
              <a:buNone/>
              <a:defRPr sz="1400">
                <a:solidFill>
                  <a:srgbClr val="404040"/>
                </a:solidFill>
              </a:defRPr>
            </a:lvl1pPr>
          </a:lstStyle>
          <a:p>
            <a:pPr lvl="0"/>
            <a:r>
              <a:rPr lang="en-US"/>
              <a:t>QUADRANT TITLE</a:t>
            </a:r>
          </a:p>
        </p:txBody>
      </p:sp>
      <p:sp>
        <p:nvSpPr>
          <p:cNvPr id="4" name="Text Placeholder 5">
            <a:extLst>
              <a:ext uri="{FF2B5EF4-FFF2-40B4-BE49-F238E27FC236}">
                <a16:creationId xmlns:a16="http://schemas.microsoft.com/office/drawing/2014/main" id="{BA7836FD-BD67-BF1B-C5F6-72A0CF0FD952}"/>
              </a:ext>
            </a:extLst>
          </p:cNvPr>
          <p:cNvSpPr txBox="1">
            <a:spLocks noGrp="1"/>
          </p:cNvSpPr>
          <p:nvPr>
            <p:ph type="body" idx="4294967295"/>
          </p:nvPr>
        </p:nvSpPr>
        <p:spPr>
          <a:xfrm>
            <a:off x="1070771" y="3383280"/>
            <a:ext cx="1979996" cy="365760"/>
          </a:xfrm>
        </p:spPr>
        <p:txBody>
          <a:bodyPr>
            <a:noAutofit/>
          </a:bodyPr>
          <a:lstStyle>
            <a:lvl1pPr marL="0" indent="0">
              <a:buNone/>
              <a:defRPr sz="1400">
                <a:solidFill>
                  <a:srgbClr val="404040"/>
                </a:solidFill>
              </a:defRPr>
            </a:lvl1pPr>
          </a:lstStyle>
          <a:p>
            <a:pPr lvl="0"/>
            <a:r>
              <a:rPr lang="en-US"/>
              <a:t>QUADRANT TITLE</a:t>
            </a:r>
          </a:p>
        </p:txBody>
      </p:sp>
      <p:sp>
        <p:nvSpPr>
          <p:cNvPr id="5" name="Text Placeholder 5">
            <a:extLst>
              <a:ext uri="{FF2B5EF4-FFF2-40B4-BE49-F238E27FC236}">
                <a16:creationId xmlns:a16="http://schemas.microsoft.com/office/drawing/2014/main" id="{46C0C208-050E-5797-2C0B-94657C00AC29}"/>
              </a:ext>
            </a:extLst>
          </p:cNvPr>
          <p:cNvSpPr txBox="1">
            <a:spLocks noGrp="1"/>
          </p:cNvSpPr>
          <p:nvPr>
            <p:ph type="body" idx="4294967295"/>
          </p:nvPr>
        </p:nvSpPr>
        <p:spPr>
          <a:xfrm>
            <a:off x="9171870" y="3383280"/>
            <a:ext cx="1979996" cy="365760"/>
          </a:xfrm>
        </p:spPr>
        <p:txBody>
          <a:bodyPr>
            <a:noAutofit/>
          </a:bodyPr>
          <a:lstStyle>
            <a:lvl1pPr marL="0" indent="0" algn="r">
              <a:buNone/>
              <a:defRPr sz="1400">
                <a:solidFill>
                  <a:srgbClr val="404040"/>
                </a:solidFill>
              </a:defRPr>
            </a:lvl1pPr>
          </a:lstStyle>
          <a:p>
            <a:pPr lvl="0"/>
            <a:r>
              <a:rPr lang="en-US"/>
              <a:t>QUADRANT TITLE</a:t>
            </a:r>
          </a:p>
        </p:txBody>
      </p:sp>
      <p:sp>
        <p:nvSpPr>
          <p:cNvPr id="6" name="Text Placeholder 5">
            <a:extLst>
              <a:ext uri="{FF2B5EF4-FFF2-40B4-BE49-F238E27FC236}">
                <a16:creationId xmlns:a16="http://schemas.microsoft.com/office/drawing/2014/main" id="{B123D344-5BB8-771C-5CD5-764799EFDAFA}"/>
              </a:ext>
            </a:extLst>
          </p:cNvPr>
          <p:cNvSpPr txBox="1">
            <a:spLocks noGrp="1"/>
          </p:cNvSpPr>
          <p:nvPr>
            <p:ph type="body" idx="4294967295"/>
          </p:nvPr>
        </p:nvSpPr>
        <p:spPr>
          <a:xfrm>
            <a:off x="5264749" y="4933279"/>
            <a:ext cx="1979996" cy="365760"/>
          </a:xfrm>
        </p:spPr>
        <p:txBody>
          <a:bodyPr anchorCtr="1">
            <a:noAutofit/>
          </a:bodyPr>
          <a:lstStyle>
            <a:lvl1pPr marL="0" indent="0" algn="ctr">
              <a:buNone/>
              <a:defRPr sz="1400">
                <a:solidFill>
                  <a:srgbClr val="404040"/>
                </a:solidFill>
              </a:defRPr>
            </a:lvl1pPr>
          </a:lstStyle>
          <a:p>
            <a:pPr lvl="0"/>
            <a:r>
              <a:rPr lang="en-US"/>
              <a:t>QUADRANT TITLE</a:t>
            </a:r>
          </a:p>
        </p:txBody>
      </p:sp>
      <p:pic>
        <p:nvPicPr>
          <p:cNvPr id="7" name="Graphic 4">
            <a:extLst>
              <a:ext uri="{FF2B5EF4-FFF2-40B4-BE49-F238E27FC236}">
                <a16:creationId xmlns:a16="http://schemas.microsoft.com/office/drawing/2014/main" id="{F8C9BAA7-0646-E277-78E3-AA4A6B55E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1177012" y="0"/>
            <a:ext cx="1014984" cy="1014984"/>
          </a:xfrm>
          <a:prstGeom prst="rect">
            <a:avLst/>
          </a:prstGeom>
          <a:noFill/>
          <a:ln cap="flat">
            <a:noFill/>
          </a:ln>
        </p:spPr>
      </p:pic>
      <p:cxnSp>
        <p:nvCxnSpPr>
          <p:cNvPr id="8" name="Straight Connector 5">
            <a:extLst>
              <a:ext uri="{FF2B5EF4-FFF2-40B4-BE49-F238E27FC236}">
                <a16:creationId xmlns:a16="http://schemas.microsoft.com/office/drawing/2014/main" id="{F5E5C1AD-E5D4-5C86-4CF5-6A93C7EBAD0E}"/>
              </a:ext>
            </a:extLst>
          </p:cNvPr>
          <p:cNvCxnSpPr/>
          <p:nvPr/>
        </p:nvCxnSpPr>
        <p:spPr>
          <a:xfrm>
            <a:off x="1066803" y="3771899"/>
            <a:ext cx="10058400" cy="0"/>
          </a:xfrm>
          <a:prstGeom prst="straightConnector1">
            <a:avLst/>
          </a:prstGeom>
          <a:noFill/>
          <a:ln w="38103" cap="sq">
            <a:solidFill>
              <a:srgbClr val="385E88"/>
            </a:solidFill>
            <a:prstDash val="solid"/>
            <a:miter/>
          </a:ln>
        </p:spPr>
      </p:cxnSp>
      <p:cxnSp>
        <p:nvCxnSpPr>
          <p:cNvPr id="9" name="Straight Connector 7">
            <a:extLst>
              <a:ext uri="{FF2B5EF4-FFF2-40B4-BE49-F238E27FC236}">
                <a16:creationId xmlns:a16="http://schemas.microsoft.com/office/drawing/2014/main" id="{D13DCD83-9165-26C5-5ED6-36D230863510}"/>
              </a:ext>
            </a:extLst>
          </p:cNvPr>
          <p:cNvCxnSpPr/>
          <p:nvPr/>
        </p:nvCxnSpPr>
        <p:spPr>
          <a:xfrm>
            <a:off x="6254752" y="2743200"/>
            <a:ext cx="0" cy="2066928"/>
          </a:xfrm>
          <a:prstGeom prst="straightConnector1">
            <a:avLst/>
          </a:prstGeom>
          <a:noFill/>
          <a:ln w="38103" cap="flat">
            <a:solidFill>
              <a:srgbClr val="385E88"/>
            </a:solidFill>
            <a:prstDash val="solid"/>
            <a:miter/>
          </a:ln>
        </p:spPr>
      </p:cxnSp>
      <p:sp>
        <p:nvSpPr>
          <p:cNvPr id="10" name="Date Placeholder 3">
            <a:extLst>
              <a:ext uri="{FF2B5EF4-FFF2-40B4-BE49-F238E27FC236}">
                <a16:creationId xmlns:a16="http://schemas.microsoft.com/office/drawing/2014/main" id="{C7696E72-EA22-9D6C-D5B3-F06BF7B1128C}"/>
              </a:ext>
            </a:extLst>
          </p:cNvPr>
          <p:cNvSpPr txBox="1">
            <a:spLocks noGrp="1"/>
          </p:cNvSpPr>
          <p:nvPr>
            <p:ph type="dt" sz="half" idx="7"/>
          </p:nvPr>
        </p:nvSpPr>
        <p:spPr>
          <a:xfrm>
            <a:off x="914400" y="6353178"/>
            <a:ext cx="1097280" cy="365129"/>
          </a:xfrm>
        </p:spPr>
        <p:txBody>
          <a:bodyPr/>
          <a:lstStyle>
            <a:lvl1pPr>
              <a:defRPr>
                <a:solidFill>
                  <a:srgbClr val="404040"/>
                </a:solidFill>
              </a:defRPr>
            </a:lvl1pPr>
          </a:lstStyle>
          <a:p>
            <a:pPr lvl="0"/>
            <a:r>
              <a:rPr lang="en-US"/>
              <a:t>20XX</a:t>
            </a:r>
          </a:p>
        </p:txBody>
      </p:sp>
      <p:sp>
        <p:nvSpPr>
          <p:cNvPr id="11" name="Footer Placeholder 4">
            <a:extLst>
              <a:ext uri="{FF2B5EF4-FFF2-40B4-BE49-F238E27FC236}">
                <a16:creationId xmlns:a16="http://schemas.microsoft.com/office/drawing/2014/main" id="{EED114CE-5FEE-1D2D-4138-A706BC02915B}"/>
              </a:ext>
            </a:extLst>
          </p:cNvPr>
          <p:cNvSpPr txBox="1">
            <a:spLocks noGrp="1"/>
          </p:cNvSpPr>
          <p:nvPr>
            <p:ph type="ftr" sz="quarter" idx="9"/>
          </p:nvPr>
        </p:nvSpPr>
        <p:spPr>
          <a:xfrm>
            <a:off x="5424485" y="6349995"/>
            <a:ext cx="2286000" cy="365129"/>
          </a:xfrm>
        </p:spPr>
        <p:txBody>
          <a:bodyPr/>
          <a:lstStyle>
            <a:lvl1pPr>
              <a:defRPr>
                <a:solidFill>
                  <a:srgbClr val="404040"/>
                </a:solidFill>
              </a:defRPr>
            </a:lvl1pPr>
          </a:lstStyle>
          <a:p>
            <a:pPr lvl="0"/>
            <a:r>
              <a:rPr lang="en-US"/>
              <a:t>Pitch deck title</a:t>
            </a:r>
          </a:p>
        </p:txBody>
      </p:sp>
      <p:sp>
        <p:nvSpPr>
          <p:cNvPr id="12" name="Slide Number Placeholder 5">
            <a:extLst>
              <a:ext uri="{FF2B5EF4-FFF2-40B4-BE49-F238E27FC236}">
                <a16:creationId xmlns:a16="http://schemas.microsoft.com/office/drawing/2014/main" id="{D2A5D276-2273-2356-844D-1A59615816F1}"/>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6B14C6D3-0D31-4B1B-8A9D-1C57F4810DB9}" type="slidenum">
              <a:t>‹#›</a:t>
            </a:fld>
            <a:endParaRPr lang="en-US"/>
          </a:p>
        </p:txBody>
      </p:sp>
    </p:spTree>
    <p:extLst>
      <p:ext uri="{BB962C8B-B14F-4D97-AF65-F5344CB8AC3E}">
        <p14:creationId xmlns:p14="http://schemas.microsoft.com/office/powerpoint/2010/main" val="2305579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action">
    <p:bg>
      <p:bgPr>
        <a:solidFill>
          <a:srgbClr val="BFBB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EF37-65CA-7D49-EF5E-BDDEF734C2C2}"/>
              </a:ext>
            </a:extLst>
          </p:cNvPr>
          <p:cNvSpPr txBox="1">
            <a:spLocks noGrp="1"/>
          </p:cNvSpPr>
          <p:nvPr>
            <p:ph type="title"/>
          </p:nvPr>
        </p:nvSpPr>
        <p:spPr>
          <a:xfrm>
            <a:off x="4937760" y="898526"/>
            <a:ext cx="6800850" cy="1325880"/>
          </a:xfrm>
        </p:spPr>
        <p:txBody>
          <a:bodyPr anchor="t"/>
          <a:lstStyle>
            <a:lvl1pPr>
              <a:defRPr cap="all">
                <a:solidFill>
                  <a:srgbClr val="224E7F"/>
                </a:solidFill>
              </a:defRPr>
            </a:lvl1pPr>
          </a:lstStyle>
          <a:p>
            <a:pPr lvl="0"/>
            <a:r>
              <a:rPr lang="en-US"/>
              <a:t>CLICK TO ADD TITLE</a:t>
            </a:r>
          </a:p>
        </p:txBody>
      </p:sp>
      <p:grpSp>
        <p:nvGrpSpPr>
          <p:cNvPr id="3" name="Group 3">
            <a:extLst>
              <a:ext uri="{FF2B5EF4-FFF2-40B4-BE49-F238E27FC236}">
                <a16:creationId xmlns:a16="http://schemas.microsoft.com/office/drawing/2014/main" id="{FF150D8F-6E88-8178-086C-E87A9BB28F18}"/>
              </a:ext>
            </a:extLst>
          </p:cNvPr>
          <p:cNvGrpSpPr/>
          <p:nvPr/>
        </p:nvGrpSpPr>
        <p:grpSpPr>
          <a:xfrm>
            <a:off x="-193620" y="-983355"/>
            <a:ext cx="5242589" cy="7843448"/>
            <a:chOff x="-193620" y="-983355"/>
            <a:chExt cx="5242589" cy="7843448"/>
          </a:xfrm>
        </p:grpSpPr>
        <p:pic>
          <p:nvPicPr>
            <p:cNvPr id="4" name="Graphic 25">
              <a:extLst>
                <a:ext uri="{FF2B5EF4-FFF2-40B4-BE49-F238E27FC236}">
                  <a16:creationId xmlns:a16="http://schemas.microsoft.com/office/drawing/2014/main" id="{330301F3-F654-CE27-A244-B40CC94118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097647">
              <a:off x="1569915" y="-983355"/>
              <a:ext cx="2029968" cy="2029968"/>
            </a:xfrm>
            <a:prstGeom prst="rect">
              <a:avLst/>
            </a:prstGeom>
            <a:noFill/>
            <a:ln cap="flat">
              <a:noFill/>
            </a:ln>
          </p:spPr>
        </p:pic>
        <p:pic>
          <p:nvPicPr>
            <p:cNvPr id="5" name="Graphic 12">
              <a:extLst>
                <a:ext uri="{FF2B5EF4-FFF2-40B4-BE49-F238E27FC236}">
                  <a16:creationId xmlns:a16="http://schemas.microsoft.com/office/drawing/2014/main" id="{7CF7BB0A-48B5-80F4-0B2D-AC2C9A3D1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489237">
              <a:off x="3019001" y="3357923"/>
              <a:ext cx="2029968" cy="2029968"/>
            </a:xfrm>
            <a:prstGeom prst="rect">
              <a:avLst/>
            </a:prstGeom>
            <a:noFill/>
            <a:ln cap="flat">
              <a:noFill/>
            </a:ln>
          </p:spPr>
        </p:pic>
        <p:grpSp>
          <p:nvGrpSpPr>
            <p:cNvPr id="6" name="Group 2">
              <a:extLst>
                <a:ext uri="{FF2B5EF4-FFF2-40B4-BE49-F238E27FC236}">
                  <a16:creationId xmlns:a16="http://schemas.microsoft.com/office/drawing/2014/main" id="{F638C442-0799-64D2-13F8-14ADF35FA4CE}"/>
                </a:ext>
              </a:extLst>
            </p:cNvPr>
            <p:cNvGrpSpPr/>
            <p:nvPr/>
          </p:nvGrpSpPr>
          <p:grpSpPr>
            <a:xfrm>
              <a:off x="-193620" y="458224"/>
              <a:ext cx="4229561" cy="6401869"/>
              <a:chOff x="-193620" y="458224"/>
              <a:chExt cx="4229561" cy="6401869"/>
            </a:xfrm>
          </p:grpSpPr>
          <p:sp>
            <p:nvSpPr>
              <p:cNvPr id="7" name="Rectangle 23">
                <a:extLst>
                  <a:ext uri="{FF2B5EF4-FFF2-40B4-BE49-F238E27FC236}">
                    <a16:creationId xmlns:a16="http://schemas.microsoft.com/office/drawing/2014/main" id="{D375AEDE-845D-D669-456B-A40C3AE7BFA5}"/>
                  </a:ext>
                </a:extLst>
              </p:cNvPr>
              <p:cNvSpPr/>
              <p:nvPr/>
            </p:nvSpPr>
            <p:spPr>
              <a:xfrm rot="13508179">
                <a:off x="141722" y="458224"/>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8" name="Graphic 8">
                <a:extLst>
                  <a:ext uri="{FF2B5EF4-FFF2-40B4-BE49-F238E27FC236}">
                    <a16:creationId xmlns:a16="http://schemas.microsoft.com/office/drawing/2014/main" id="{D8D38969-3CFB-4597-3615-592AFA1A48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02519">
                <a:off x="1574706" y="1900470"/>
                <a:ext cx="2029968" cy="2029968"/>
              </a:xfrm>
              <a:prstGeom prst="rect">
                <a:avLst/>
              </a:prstGeom>
              <a:noFill/>
              <a:ln cap="flat">
                <a:noFill/>
              </a:ln>
            </p:spPr>
          </p:pic>
          <p:sp>
            <p:nvSpPr>
              <p:cNvPr id="9" name="Rectangle 23">
                <a:extLst>
                  <a:ext uri="{FF2B5EF4-FFF2-40B4-BE49-F238E27FC236}">
                    <a16:creationId xmlns:a16="http://schemas.microsoft.com/office/drawing/2014/main" id="{93C14ED5-4FF0-1C42-5CD9-864AF2DC6FA6}"/>
                  </a:ext>
                </a:extLst>
              </p:cNvPr>
              <p:cNvSpPr/>
              <p:nvPr/>
            </p:nvSpPr>
            <p:spPr>
              <a:xfrm rot="18900010">
                <a:off x="1580256" y="192351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0" name="Graphic 11">
                <a:extLst>
                  <a:ext uri="{FF2B5EF4-FFF2-40B4-BE49-F238E27FC236}">
                    <a16:creationId xmlns:a16="http://schemas.microsoft.com/office/drawing/2014/main" id="{053107B4-CEEF-F6A2-9BA6-791D9029E6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8773">
                <a:off x="145526" y="3355866"/>
                <a:ext cx="2029968" cy="2029968"/>
              </a:xfrm>
              <a:prstGeom prst="rect">
                <a:avLst/>
              </a:prstGeom>
              <a:noFill/>
              <a:ln cap="flat">
                <a:noFill/>
              </a:ln>
            </p:spPr>
          </p:pic>
          <p:grpSp>
            <p:nvGrpSpPr>
              <p:cNvPr id="11" name="Group 20">
                <a:extLst>
                  <a:ext uri="{FF2B5EF4-FFF2-40B4-BE49-F238E27FC236}">
                    <a16:creationId xmlns:a16="http://schemas.microsoft.com/office/drawing/2014/main" id="{EFFD4646-538E-1711-45BA-84E5CE667CCE}"/>
                  </a:ext>
                </a:extLst>
              </p:cNvPr>
              <p:cNvGrpSpPr/>
              <p:nvPr/>
            </p:nvGrpSpPr>
            <p:grpSpPr>
              <a:xfrm>
                <a:off x="1159404" y="5806394"/>
                <a:ext cx="2870813" cy="1000773"/>
                <a:chOff x="1159404" y="5806394"/>
                <a:chExt cx="2870813" cy="1000773"/>
              </a:xfrm>
            </p:grpSpPr>
            <p:sp>
              <p:nvSpPr>
                <p:cNvPr id="12" name="Freeform: Shape 90">
                  <a:extLst>
                    <a:ext uri="{FF2B5EF4-FFF2-40B4-BE49-F238E27FC236}">
                      <a16:creationId xmlns:a16="http://schemas.microsoft.com/office/drawing/2014/main" id="{C97CDC2E-4A93-53A1-8C5D-0BC0A8FAE56D}"/>
                    </a:ext>
                  </a:extLst>
                </p:cNvPr>
                <p:cNvSpPr/>
                <p:nvPr/>
              </p:nvSpPr>
              <p:spPr>
                <a:xfrm>
                  <a:off x="1159404" y="5806394"/>
                  <a:ext cx="2870813" cy="28867"/>
                </a:xfrm>
                <a:custGeom>
                  <a:avLst/>
                  <a:gdLst>
                    <a:gd name="f0" fmla="val 10800000"/>
                    <a:gd name="f1" fmla="val 5400000"/>
                    <a:gd name="f2" fmla="val 180"/>
                    <a:gd name="f3" fmla="val w"/>
                    <a:gd name="f4" fmla="val h"/>
                    <a:gd name="f5" fmla="val 0"/>
                    <a:gd name="f6" fmla="val 2862790"/>
                    <a:gd name="f7" fmla="val 28868"/>
                    <a:gd name="f8" fmla="val 2833921"/>
                    <a:gd name="f9" fmla="+- 0 0 -90"/>
                    <a:gd name="f10" fmla="*/ f3 1 2862790"/>
                    <a:gd name="f11" fmla="*/ f4 1 28868"/>
                    <a:gd name="f12" fmla="+- f7 0 f5"/>
                    <a:gd name="f13" fmla="+- f6 0 f5"/>
                    <a:gd name="f14" fmla="*/ f9 f0 1"/>
                    <a:gd name="f15" fmla="*/ f13 1 2862790"/>
                    <a:gd name="f16" fmla="*/ f12 1 28868"/>
                    <a:gd name="f17" fmla="*/ 0 f13 1"/>
                    <a:gd name="f18" fmla="*/ 0 f12 1"/>
                    <a:gd name="f19" fmla="*/ 2862790 f13 1"/>
                    <a:gd name="f20" fmla="*/ 2833921 f13 1"/>
                    <a:gd name="f21" fmla="*/ 28868 f12 1"/>
                    <a:gd name="f22" fmla="*/ 28868 f13 1"/>
                    <a:gd name="f23" fmla="*/ f14 1 f2"/>
                    <a:gd name="f24" fmla="*/ f17 1 2862790"/>
                    <a:gd name="f25" fmla="*/ f18 1 28868"/>
                    <a:gd name="f26" fmla="*/ f19 1 2862790"/>
                    <a:gd name="f27" fmla="*/ f20 1 2862790"/>
                    <a:gd name="f28" fmla="*/ f21 1 28868"/>
                    <a:gd name="f29" fmla="*/ f22 1 286279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86279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Freeform: Shape 89">
                  <a:extLst>
                    <a:ext uri="{FF2B5EF4-FFF2-40B4-BE49-F238E27FC236}">
                      <a16:creationId xmlns:a16="http://schemas.microsoft.com/office/drawing/2014/main" id="{F2B17B1B-E4DF-9ED4-30E6-D43EE5C6E08E}"/>
                    </a:ext>
                  </a:extLst>
                </p:cNvPr>
                <p:cNvSpPr/>
                <p:nvPr/>
              </p:nvSpPr>
              <p:spPr>
                <a:xfrm>
                  <a:off x="1220522" y="5867339"/>
                  <a:ext cx="2748576" cy="28867"/>
                </a:xfrm>
                <a:custGeom>
                  <a:avLst/>
                  <a:gdLst>
                    <a:gd name="f0" fmla="val 10800000"/>
                    <a:gd name="f1" fmla="val 5400000"/>
                    <a:gd name="f2" fmla="val 180"/>
                    <a:gd name="f3" fmla="val w"/>
                    <a:gd name="f4" fmla="val h"/>
                    <a:gd name="f5" fmla="val 0"/>
                    <a:gd name="f6" fmla="val 2740900"/>
                    <a:gd name="f7" fmla="val 28868"/>
                    <a:gd name="f8" fmla="val 2712032"/>
                    <a:gd name="f9" fmla="+- 0 0 -90"/>
                    <a:gd name="f10" fmla="*/ f3 1 2740900"/>
                    <a:gd name="f11" fmla="*/ f4 1 28868"/>
                    <a:gd name="f12" fmla="+- f7 0 f5"/>
                    <a:gd name="f13" fmla="+- f6 0 f5"/>
                    <a:gd name="f14" fmla="*/ f9 f0 1"/>
                    <a:gd name="f15" fmla="*/ f13 1 2740900"/>
                    <a:gd name="f16" fmla="*/ f12 1 28868"/>
                    <a:gd name="f17" fmla="*/ 0 f13 1"/>
                    <a:gd name="f18" fmla="*/ 0 f12 1"/>
                    <a:gd name="f19" fmla="*/ 2740900 f13 1"/>
                    <a:gd name="f20" fmla="*/ 2712032 f13 1"/>
                    <a:gd name="f21" fmla="*/ 28868 f12 1"/>
                    <a:gd name="f22" fmla="*/ 28868 f13 1"/>
                    <a:gd name="f23" fmla="*/ f14 1 f2"/>
                    <a:gd name="f24" fmla="*/ f17 1 2740900"/>
                    <a:gd name="f25" fmla="*/ f18 1 28868"/>
                    <a:gd name="f26" fmla="*/ f19 1 2740900"/>
                    <a:gd name="f27" fmla="*/ f20 1 2740900"/>
                    <a:gd name="f28" fmla="*/ f21 1 28868"/>
                    <a:gd name="f29" fmla="*/ f22 1 274090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74090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Freeform: Shape 88">
                  <a:extLst>
                    <a:ext uri="{FF2B5EF4-FFF2-40B4-BE49-F238E27FC236}">
                      <a16:creationId xmlns:a16="http://schemas.microsoft.com/office/drawing/2014/main" id="{BC46B7A2-15E5-8360-C7A4-4A1EA0207128}"/>
                    </a:ext>
                  </a:extLst>
                </p:cNvPr>
                <p:cNvSpPr/>
                <p:nvPr/>
              </p:nvSpPr>
              <p:spPr>
                <a:xfrm>
                  <a:off x="1282436" y="5927479"/>
                  <a:ext cx="2626348" cy="29672"/>
                </a:xfrm>
                <a:custGeom>
                  <a:avLst/>
                  <a:gdLst>
                    <a:gd name="f0" fmla="val 10800000"/>
                    <a:gd name="f1" fmla="val 5400000"/>
                    <a:gd name="f2" fmla="val 180"/>
                    <a:gd name="f3" fmla="val w"/>
                    <a:gd name="f4" fmla="val h"/>
                    <a:gd name="f5" fmla="val 0"/>
                    <a:gd name="f6" fmla="val 2619012"/>
                    <a:gd name="f7" fmla="val 29671"/>
                    <a:gd name="f8" fmla="val 2590143"/>
                    <a:gd name="f9" fmla="val 28868"/>
                    <a:gd name="f10" fmla="val 28067"/>
                    <a:gd name="f11" fmla="val 28869"/>
                    <a:gd name="f12" fmla="+- 0 0 -90"/>
                    <a:gd name="f13" fmla="*/ f3 1 2619012"/>
                    <a:gd name="f14" fmla="*/ f4 1 29671"/>
                    <a:gd name="f15" fmla="+- f7 0 f5"/>
                    <a:gd name="f16" fmla="+- f6 0 f5"/>
                    <a:gd name="f17" fmla="*/ f12 f0 1"/>
                    <a:gd name="f18" fmla="*/ f16 1 2619012"/>
                    <a:gd name="f19" fmla="*/ f15 1 29671"/>
                    <a:gd name="f20" fmla="*/ 0 f16 1"/>
                    <a:gd name="f21" fmla="*/ 0 f15 1"/>
                    <a:gd name="f22" fmla="*/ 2619012 f16 1"/>
                    <a:gd name="f23" fmla="*/ 2590143 f16 1"/>
                    <a:gd name="f24" fmla="*/ 28868 f15 1"/>
                    <a:gd name="f25" fmla="*/ 28067 f16 1"/>
                    <a:gd name="f26" fmla="*/ 29671 f15 1"/>
                    <a:gd name="f27" fmla="*/ 28869 f16 1"/>
                    <a:gd name="f28" fmla="*/ 28869 f15 1"/>
                    <a:gd name="f29" fmla="*/ f17 1 f2"/>
                    <a:gd name="f30" fmla="*/ f20 1 2619012"/>
                    <a:gd name="f31" fmla="*/ f21 1 29671"/>
                    <a:gd name="f32" fmla="*/ f22 1 2619012"/>
                    <a:gd name="f33" fmla="*/ f23 1 2619012"/>
                    <a:gd name="f34" fmla="*/ f24 1 29671"/>
                    <a:gd name="f35" fmla="*/ f25 1 2619012"/>
                    <a:gd name="f36" fmla="*/ f26 1 29671"/>
                    <a:gd name="f37" fmla="*/ f27 1 2619012"/>
                    <a:gd name="f38" fmla="*/ f28 1 29671"/>
                    <a:gd name="f39" fmla="*/ f5 1 f18"/>
                    <a:gd name="f40" fmla="*/ f6 1 f18"/>
                    <a:gd name="f41" fmla="*/ f5 1 f19"/>
                    <a:gd name="f42" fmla="*/ f7 1 f19"/>
                    <a:gd name="f43" fmla="+- f29 0 f1"/>
                    <a:gd name="f44" fmla="*/ f30 1 f18"/>
                    <a:gd name="f45" fmla="*/ f31 1 f19"/>
                    <a:gd name="f46" fmla="*/ f32 1 f18"/>
                    <a:gd name="f47" fmla="*/ f33 1 f18"/>
                    <a:gd name="f48" fmla="*/ f34 1 f19"/>
                    <a:gd name="f49" fmla="*/ f35 1 f18"/>
                    <a:gd name="f50" fmla="*/ f36 1 f19"/>
                    <a:gd name="f51" fmla="*/ f37 1 f18"/>
                    <a:gd name="f52" fmla="*/ f38 1 f19"/>
                    <a:gd name="f53" fmla="*/ f39 f13 1"/>
                    <a:gd name="f54" fmla="*/ f40 f13 1"/>
                    <a:gd name="f55" fmla="*/ f42 f14 1"/>
                    <a:gd name="f56" fmla="*/ f41 f14 1"/>
                    <a:gd name="f57" fmla="*/ f44 f13 1"/>
                    <a:gd name="f58" fmla="*/ f45 f14 1"/>
                    <a:gd name="f59" fmla="*/ f46 f13 1"/>
                    <a:gd name="f60" fmla="*/ f47 f13 1"/>
                    <a:gd name="f61" fmla="*/ f48 f14 1"/>
                    <a:gd name="f62" fmla="*/ f49 f13 1"/>
                    <a:gd name="f63" fmla="*/ f50 f14 1"/>
                    <a:gd name="f64" fmla="*/ f51 f13 1"/>
                    <a:gd name="f65" fmla="*/ f52 f14 1"/>
                  </a:gdLst>
                  <a:ahLst/>
                  <a:cxnLst>
                    <a:cxn ang="3cd4">
                      <a:pos x="hc" y="t"/>
                    </a:cxn>
                    <a:cxn ang="0">
                      <a:pos x="r" y="vc"/>
                    </a:cxn>
                    <a:cxn ang="cd4">
                      <a:pos x="hc" y="b"/>
                    </a:cxn>
                    <a:cxn ang="cd2">
                      <a:pos x="l" y="vc"/>
                    </a:cxn>
                    <a:cxn ang="f43">
                      <a:pos x="f57" y="f58"/>
                    </a:cxn>
                    <a:cxn ang="f43">
                      <a:pos x="f59" y="f58"/>
                    </a:cxn>
                    <a:cxn ang="f43">
                      <a:pos x="f60" y="f61"/>
                    </a:cxn>
                    <a:cxn ang="f43">
                      <a:pos x="f62" y="f63"/>
                    </a:cxn>
                    <a:cxn ang="f43">
                      <a:pos x="f64" y="f65"/>
                    </a:cxn>
                    <a:cxn ang="f43">
                      <a:pos x="f57" y="f58"/>
                    </a:cxn>
                  </a:cxnLst>
                  <a:rect l="f53" t="f56" r="f54" b="f55"/>
                  <a:pathLst>
                    <a:path w="2619012" h="29671">
                      <a:moveTo>
                        <a:pt x="f5" y="f5"/>
                      </a:moveTo>
                      <a:lnTo>
                        <a:pt x="f6" y="f5"/>
                      </a:lnTo>
                      <a:lnTo>
                        <a:pt x="f8" y="f9"/>
                      </a:lnTo>
                      <a:lnTo>
                        <a:pt x="f10" y="f7"/>
                      </a:lnTo>
                      <a:lnTo>
                        <a:pt x="f11" y="f11"/>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Freeform: Shape 87">
                  <a:extLst>
                    <a:ext uri="{FF2B5EF4-FFF2-40B4-BE49-F238E27FC236}">
                      <a16:creationId xmlns:a16="http://schemas.microsoft.com/office/drawing/2014/main" id="{0CBF0158-80F6-C99E-A0C1-6FC522FCC04B}"/>
                    </a:ext>
                  </a:extLst>
                </p:cNvPr>
                <p:cNvSpPr/>
                <p:nvPr/>
              </p:nvSpPr>
              <p:spPr>
                <a:xfrm>
                  <a:off x="1343555" y="5988423"/>
                  <a:ext cx="2504120" cy="29672"/>
                </a:xfrm>
                <a:custGeom>
                  <a:avLst/>
                  <a:gdLst>
                    <a:gd name="f0" fmla="val 10800000"/>
                    <a:gd name="f1" fmla="val 5400000"/>
                    <a:gd name="f2" fmla="val 180"/>
                    <a:gd name="f3" fmla="val w"/>
                    <a:gd name="f4" fmla="val h"/>
                    <a:gd name="f5" fmla="val 0"/>
                    <a:gd name="f6" fmla="val 2497122"/>
                    <a:gd name="f7" fmla="val 29670"/>
                    <a:gd name="f8" fmla="val 2468254"/>
                    <a:gd name="f9" fmla="val 28868"/>
                    <a:gd name="f10" fmla="val 28066"/>
                    <a:gd name="f11" fmla="+- 0 0 -90"/>
                    <a:gd name="f12" fmla="*/ f3 1 2497122"/>
                    <a:gd name="f13" fmla="*/ f4 1 29670"/>
                    <a:gd name="f14" fmla="+- f7 0 f5"/>
                    <a:gd name="f15" fmla="+- f6 0 f5"/>
                    <a:gd name="f16" fmla="*/ f11 f0 1"/>
                    <a:gd name="f17" fmla="*/ f15 1 2497122"/>
                    <a:gd name="f18" fmla="*/ f14 1 29670"/>
                    <a:gd name="f19" fmla="*/ 0 f15 1"/>
                    <a:gd name="f20" fmla="*/ 0 f14 1"/>
                    <a:gd name="f21" fmla="*/ 2497122 f15 1"/>
                    <a:gd name="f22" fmla="*/ 2468254 f15 1"/>
                    <a:gd name="f23" fmla="*/ 28868 f14 1"/>
                    <a:gd name="f24" fmla="*/ 28066 f15 1"/>
                    <a:gd name="f25" fmla="*/ 29670 f14 1"/>
                    <a:gd name="f26" fmla="*/ 28868 f15 1"/>
                    <a:gd name="f27" fmla="*/ f16 1 f2"/>
                    <a:gd name="f28" fmla="*/ f19 1 2497122"/>
                    <a:gd name="f29" fmla="*/ f20 1 29670"/>
                    <a:gd name="f30" fmla="*/ f21 1 2497122"/>
                    <a:gd name="f31" fmla="*/ f22 1 2497122"/>
                    <a:gd name="f32" fmla="*/ f23 1 29670"/>
                    <a:gd name="f33" fmla="*/ f24 1 2497122"/>
                    <a:gd name="f34" fmla="*/ f25 1 29670"/>
                    <a:gd name="f35" fmla="*/ f26 1 2497122"/>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2497122"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6" name="Freeform: Shape 86">
                  <a:extLst>
                    <a:ext uri="{FF2B5EF4-FFF2-40B4-BE49-F238E27FC236}">
                      <a16:creationId xmlns:a16="http://schemas.microsoft.com/office/drawing/2014/main" id="{2CD1E4C0-3A7C-6EAA-52D9-60C23CCB558E}"/>
                    </a:ext>
                  </a:extLst>
                </p:cNvPr>
                <p:cNvSpPr/>
                <p:nvPr/>
              </p:nvSpPr>
              <p:spPr>
                <a:xfrm>
                  <a:off x="1403064" y="6049368"/>
                  <a:ext cx="2383493" cy="28867"/>
                </a:xfrm>
                <a:custGeom>
                  <a:avLst/>
                  <a:gdLst>
                    <a:gd name="f0" fmla="val 10800000"/>
                    <a:gd name="f1" fmla="val 5400000"/>
                    <a:gd name="f2" fmla="val 180"/>
                    <a:gd name="f3" fmla="val w"/>
                    <a:gd name="f4" fmla="val h"/>
                    <a:gd name="f5" fmla="val 0"/>
                    <a:gd name="f6" fmla="val 2376837"/>
                    <a:gd name="f7" fmla="val 28869"/>
                    <a:gd name="f8" fmla="val 2347968"/>
                    <a:gd name="f9" fmla="val 28868"/>
                    <a:gd name="f10" fmla="+- 0 0 -90"/>
                    <a:gd name="f11" fmla="*/ f3 1 2376837"/>
                    <a:gd name="f12" fmla="*/ f4 1 28869"/>
                    <a:gd name="f13" fmla="+- f7 0 f5"/>
                    <a:gd name="f14" fmla="+- f6 0 f5"/>
                    <a:gd name="f15" fmla="*/ f10 f0 1"/>
                    <a:gd name="f16" fmla="*/ f14 1 2376837"/>
                    <a:gd name="f17" fmla="*/ f13 1 28869"/>
                    <a:gd name="f18" fmla="*/ 0 f14 1"/>
                    <a:gd name="f19" fmla="*/ 0 f13 1"/>
                    <a:gd name="f20" fmla="*/ 2376837 f14 1"/>
                    <a:gd name="f21" fmla="*/ 2347968 f14 1"/>
                    <a:gd name="f22" fmla="*/ 28868 f13 1"/>
                    <a:gd name="f23" fmla="*/ 28868 f14 1"/>
                    <a:gd name="f24" fmla="*/ 28869 f13 1"/>
                    <a:gd name="f25" fmla="*/ f15 1 f2"/>
                    <a:gd name="f26" fmla="*/ f18 1 2376837"/>
                    <a:gd name="f27" fmla="*/ f19 1 28869"/>
                    <a:gd name="f28" fmla="*/ f20 1 2376837"/>
                    <a:gd name="f29" fmla="*/ f21 1 2376837"/>
                    <a:gd name="f30" fmla="*/ f22 1 28869"/>
                    <a:gd name="f31" fmla="*/ f23 1 2376837"/>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2376837"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7" name="Freeform: Shape 85">
                  <a:extLst>
                    <a:ext uri="{FF2B5EF4-FFF2-40B4-BE49-F238E27FC236}">
                      <a16:creationId xmlns:a16="http://schemas.microsoft.com/office/drawing/2014/main" id="{BD132FFD-515C-9BC5-391B-376AB1FD5D37}"/>
                    </a:ext>
                  </a:extLst>
                </p:cNvPr>
                <p:cNvSpPr/>
                <p:nvPr/>
              </p:nvSpPr>
              <p:spPr>
                <a:xfrm>
                  <a:off x="1464173" y="6110313"/>
                  <a:ext cx="2261265" cy="28867"/>
                </a:xfrm>
                <a:custGeom>
                  <a:avLst/>
                  <a:gdLst>
                    <a:gd name="f0" fmla="val 10800000"/>
                    <a:gd name="f1" fmla="val 5400000"/>
                    <a:gd name="f2" fmla="val 180"/>
                    <a:gd name="f3" fmla="val w"/>
                    <a:gd name="f4" fmla="val h"/>
                    <a:gd name="f5" fmla="val 0"/>
                    <a:gd name="f6" fmla="val 2254948"/>
                    <a:gd name="f7" fmla="val 28868"/>
                    <a:gd name="f8" fmla="val 2226080"/>
                    <a:gd name="f9" fmla="+- 0 0 -90"/>
                    <a:gd name="f10" fmla="*/ f3 1 2254948"/>
                    <a:gd name="f11" fmla="*/ f4 1 28868"/>
                    <a:gd name="f12" fmla="+- f7 0 f5"/>
                    <a:gd name="f13" fmla="+- f6 0 f5"/>
                    <a:gd name="f14" fmla="*/ f9 f0 1"/>
                    <a:gd name="f15" fmla="*/ f13 1 2254948"/>
                    <a:gd name="f16" fmla="*/ f12 1 28868"/>
                    <a:gd name="f17" fmla="*/ 0 f13 1"/>
                    <a:gd name="f18" fmla="*/ 0 f12 1"/>
                    <a:gd name="f19" fmla="*/ 2254948 f13 1"/>
                    <a:gd name="f20" fmla="*/ 2226080 f13 1"/>
                    <a:gd name="f21" fmla="*/ 28868 f12 1"/>
                    <a:gd name="f22" fmla="*/ 28868 f13 1"/>
                    <a:gd name="f23" fmla="*/ f14 1 f2"/>
                    <a:gd name="f24" fmla="*/ f17 1 2254948"/>
                    <a:gd name="f25" fmla="*/ f18 1 28868"/>
                    <a:gd name="f26" fmla="*/ f19 1 2254948"/>
                    <a:gd name="f27" fmla="*/ f20 1 2254948"/>
                    <a:gd name="f28" fmla="*/ f21 1 28868"/>
                    <a:gd name="f29" fmla="*/ f22 1 2254948"/>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254948"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Freeform: Shape 84">
                  <a:extLst>
                    <a:ext uri="{FF2B5EF4-FFF2-40B4-BE49-F238E27FC236}">
                      <a16:creationId xmlns:a16="http://schemas.microsoft.com/office/drawing/2014/main" id="{A38BF578-685D-4FC5-AA4C-547E2E21B879}"/>
                    </a:ext>
                  </a:extLst>
                </p:cNvPr>
                <p:cNvSpPr/>
                <p:nvPr/>
              </p:nvSpPr>
              <p:spPr>
                <a:xfrm>
                  <a:off x="1526097" y="6170453"/>
                  <a:ext cx="2139037" cy="29672"/>
                </a:xfrm>
                <a:custGeom>
                  <a:avLst/>
                  <a:gdLst>
                    <a:gd name="f0" fmla="val 10800000"/>
                    <a:gd name="f1" fmla="val 5400000"/>
                    <a:gd name="f2" fmla="val 180"/>
                    <a:gd name="f3" fmla="val w"/>
                    <a:gd name="f4" fmla="val h"/>
                    <a:gd name="f5" fmla="val 0"/>
                    <a:gd name="f6" fmla="val 2133059"/>
                    <a:gd name="f7" fmla="val 29671"/>
                    <a:gd name="f8" fmla="val 2104190"/>
                    <a:gd name="f9" fmla="val 28869"/>
                    <a:gd name="f10" fmla="val 28066"/>
                    <a:gd name="f11" fmla="val 28868"/>
                    <a:gd name="f12" fmla="val 1"/>
                    <a:gd name="f13" fmla="+- 0 0 -90"/>
                    <a:gd name="f14" fmla="*/ f3 1 2133059"/>
                    <a:gd name="f15" fmla="*/ f4 1 29671"/>
                    <a:gd name="f16" fmla="+- f7 0 f5"/>
                    <a:gd name="f17" fmla="+- f6 0 f5"/>
                    <a:gd name="f18" fmla="*/ f13 f0 1"/>
                    <a:gd name="f19" fmla="*/ f17 1 2133059"/>
                    <a:gd name="f20" fmla="*/ f16 1 29671"/>
                    <a:gd name="f21" fmla="*/ 2133059 f17 1"/>
                    <a:gd name="f22" fmla="*/ 0 f16 1"/>
                    <a:gd name="f23" fmla="*/ 2104190 f17 1"/>
                    <a:gd name="f24" fmla="*/ 28869 f16 1"/>
                    <a:gd name="f25" fmla="*/ 28066 f17 1"/>
                    <a:gd name="f26" fmla="*/ 29671 f16 1"/>
                    <a:gd name="f27" fmla="*/ 28868 f17 1"/>
                    <a:gd name="f28" fmla="*/ 0 f17 1"/>
                    <a:gd name="f29" fmla="*/ 1 f16 1"/>
                    <a:gd name="f30" fmla="*/ f18 1 f2"/>
                    <a:gd name="f31" fmla="*/ f21 1 2133059"/>
                    <a:gd name="f32" fmla="*/ f22 1 29671"/>
                    <a:gd name="f33" fmla="*/ f23 1 2133059"/>
                    <a:gd name="f34" fmla="*/ f24 1 29671"/>
                    <a:gd name="f35" fmla="*/ f25 1 2133059"/>
                    <a:gd name="f36" fmla="*/ f26 1 29671"/>
                    <a:gd name="f37" fmla="*/ f27 1 2133059"/>
                    <a:gd name="f38" fmla="*/ f28 1 2133059"/>
                    <a:gd name="f39" fmla="*/ f29 1 29671"/>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20"/>
                    <a:gd name="f51" fmla="*/ f37 1 f19"/>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5 1"/>
                    <a:gd name="f64" fmla="*/ f51 f14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3"/>
                    </a:cxn>
                    <a:cxn ang="f44">
                      <a:pos x="f64" y="f61"/>
                    </a:cxn>
                    <a:cxn ang="f44">
                      <a:pos x="f65" y="f66"/>
                    </a:cxn>
                    <a:cxn ang="f44">
                      <a:pos x="f58" y="f59"/>
                    </a:cxn>
                  </a:cxnLst>
                  <a:rect l="f54" t="f57" r="f55" b="f56"/>
                  <a:pathLst>
                    <a:path w="2133059" h="29671">
                      <a:moveTo>
                        <a:pt x="f6" y="f5"/>
                      </a:moveTo>
                      <a:lnTo>
                        <a:pt x="f8" y="f9"/>
                      </a:lnTo>
                      <a:lnTo>
                        <a:pt x="f10" y="f7"/>
                      </a:lnTo>
                      <a:lnTo>
                        <a:pt x="f11" y="f9"/>
                      </a:lnTo>
                      <a:lnTo>
                        <a:pt x="f5" y="f12"/>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9" name="Freeform: Shape 83">
                  <a:extLst>
                    <a:ext uri="{FF2B5EF4-FFF2-40B4-BE49-F238E27FC236}">
                      <a16:creationId xmlns:a16="http://schemas.microsoft.com/office/drawing/2014/main" id="{F2BF1D10-F6B7-7C51-EAAD-113B474ACE1A}"/>
                    </a:ext>
                  </a:extLst>
                </p:cNvPr>
                <p:cNvSpPr/>
                <p:nvPr/>
              </p:nvSpPr>
              <p:spPr>
                <a:xfrm>
                  <a:off x="1585606" y="6231407"/>
                  <a:ext cx="2018409" cy="28867"/>
                </a:xfrm>
                <a:custGeom>
                  <a:avLst/>
                  <a:gdLst>
                    <a:gd name="f0" fmla="val 10800000"/>
                    <a:gd name="f1" fmla="val 5400000"/>
                    <a:gd name="f2" fmla="val 180"/>
                    <a:gd name="f3" fmla="val w"/>
                    <a:gd name="f4" fmla="val h"/>
                    <a:gd name="f5" fmla="val 0"/>
                    <a:gd name="f6" fmla="val 2012774"/>
                    <a:gd name="f7" fmla="val 28868"/>
                    <a:gd name="f8" fmla="val 1983905"/>
                    <a:gd name="f9" fmla="+- 0 0 -90"/>
                    <a:gd name="f10" fmla="*/ f3 1 2012774"/>
                    <a:gd name="f11" fmla="*/ f4 1 28868"/>
                    <a:gd name="f12" fmla="+- f7 0 f5"/>
                    <a:gd name="f13" fmla="+- f6 0 f5"/>
                    <a:gd name="f14" fmla="*/ f9 f0 1"/>
                    <a:gd name="f15" fmla="*/ f13 1 2012774"/>
                    <a:gd name="f16" fmla="*/ f12 1 28868"/>
                    <a:gd name="f17" fmla="*/ 0 f13 1"/>
                    <a:gd name="f18" fmla="*/ 0 f12 1"/>
                    <a:gd name="f19" fmla="*/ 2012774 f13 1"/>
                    <a:gd name="f20" fmla="*/ 1983905 f13 1"/>
                    <a:gd name="f21" fmla="*/ 28868 f12 1"/>
                    <a:gd name="f22" fmla="*/ 28868 f13 1"/>
                    <a:gd name="f23" fmla="*/ f14 1 f2"/>
                    <a:gd name="f24" fmla="*/ f17 1 2012774"/>
                    <a:gd name="f25" fmla="*/ f18 1 28868"/>
                    <a:gd name="f26" fmla="*/ f19 1 2012774"/>
                    <a:gd name="f27" fmla="*/ f20 1 2012774"/>
                    <a:gd name="f28" fmla="*/ f21 1 28868"/>
                    <a:gd name="f29" fmla="*/ f22 1 201277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01277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0" name="Freeform: Shape 82">
                  <a:extLst>
                    <a:ext uri="{FF2B5EF4-FFF2-40B4-BE49-F238E27FC236}">
                      <a16:creationId xmlns:a16="http://schemas.microsoft.com/office/drawing/2014/main" id="{7E487C34-457D-7795-31C7-831CFDC76B53}"/>
                    </a:ext>
                  </a:extLst>
                </p:cNvPr>
                <p:cNvSpPr/>
                <p:nvPr/>
              </p:nvSpPr>
              <p:spPr>
                <a:xfrm>
                  <a:off x="1646715" y="6292352"/>
                  <a:ext cx="1896182" cy="28867"/>
                </a:xfrm>
                <a:custGeom>
                  <a:avLst/>
                  <a:gdLst>
                    <a:gd name="f0" fmla="val 10800000"/>
                    <a:gd name="f1" fmla="val 5400000"/>
                    <a:gd name="f2" fmla="val 180"/>
                    <a:gd name="f3" fmla="val w"/>
                    <a:gd name="f4" fmla="val h"/>
                    <a:gd name="f5" fmla="val 0"/>
                    <a:gd name="f6" fmla="val 1890884"/>
                    <a:gd name="f7" fmla="val 28868"/>
                    <a:gd name="f8" fmla="val 1862016"/>
                    <a:gd name="f9" fmla="+- 0 0 -90"/>
                    <a:gd name="f10" fmla="*/ f3 1 1890884"/>
                    <a:gd name="f11" fmla="*/ f4 1 28868"/>
                    <a:gd name="f12" fmla="+- f7 0 f5"/>
                    <a:gd name="f13" fmla="+- f6 0 f5"/>
                    <a:gd name="f14" fmla="*/ f9 f0 1"/>
                    <a:gd name="f15" fmla="*/ f13 1 1890884"/>
                    <a:gd name="f16" fmla="*/ f12 1 28868"/>
                    <a:gd name="f17" fmla="*/ 0 f13 1"/>
                    <a:gd name="f18" fmla="*/ 0 f12 1"/>
                    <a:gd name="f19" fmla="*/ 1890884 f13 1"/>
                    <a:gd name="f20" fmla="*/ 1862016 f13 1"/>
                    <a:gd name="f21" fmla="*/ 28868 f12 1"/>
                    <a:gd name="f22" fmla="*/ 28868 f13 1"/>
                    <a:gd name="f23" fmla="*/ f14 1 f2"/>
                    <a:gd name="f24" fmla="*/ f17 1 1890884"/>
                    <a:gd name="f25" fmla="*/ f18 1 28868"/>
                    <a:gd name="f26" fmla="*/ f19 1 1890884"/>
                    <a:gd name="f27" fmla="*/ f20 1 1890884"/>
                    <a:gd name="f28" fmla="*/ f21 1 28868"/>
                    <a:gd name="f29" fmla="*/ f22 1 189088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89088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1" name="Freeform: Shape 81">
                  <a:extLst>
                    <a:ext uri="{FF2B5EF4-FFF2-40B4-BE49-F238E27FC236}">
                      <a16:creationId xmlns:a16="http://schemas.microsoft.com/office/drawing/2014/main" id="{7D27E412-8213-238F-616A-7BD8A1D74445}"/>
                    </a:ext>
                  </a:extLst>
                </p:cNvPr>
                <p:cNvSpPr/>
                <p:nvPr/>
              </p:nvSpPr>
              <p:spPr>
                <a:xfrm>
                  <a:off x="1707834" y="6353287"/>
                  <a:ext cx="1773954" cy="28867"/>
                </a:xfrm>
                <a:custGeom>
                  <a:avLst/>
                  <a:gdLst>
                    <a:gd name="f0" fmla="val 10800000"/>
                    <a:gd name="f1" fmla="val 5400000"/>
                    <a:gd name="f2" fmla="val 180"/>
                    <a:gd name="f3" fmla="val w"/>
                    <a:gd name="f4" fmla="val h"/>
                    <a:gd name="f5" fmla="val 0"/>
                    <a:gd name="f6" fmla="val 1768996"/>
                    <a:gd name="f7" fmla="val 28869"/>
                    <a:gd name="f8" fmla="val 1740128"/>
                    <a:gd name="f9" fmla="val 28868"/>
                    <a:gd name="f10" fmla="+- 0 0 -90"/>
                    <a:gd name="f11" fmla="*/ f3 1 1768996"/>
                    <a:gd name="f12" fmla="*/ f4 1 28869"/>
                    <a:gd name="f13" fmla="+- f7 0 f5"/>
                    <a:gd name="f14" fmla="+- f6 0 f5"/>
                    <a:gd name="f15" fmla="*/ f10 f0 1"/>
                    <a:gd name="f16" fmla="*/ f14 1 1768996"/>
                    <a:gd name="f17" fmla="*/ f13 1 28869"/>
                    <a:gd name="f18" fmla="*/ 0 f14 1"/>
                    <a:gd name="f19" fmla="*/ 0 f13 1"/>
                    <a:gd name="f20" fmla="*/ 1768996 f14 1"/>
                    <a:gd name="f21" fmla="*/ 1740128 f14 1"/>
                    <a:gd name="f22" fmla="*/ 28868 f13 1"/>
                    <a:gd name="f23" fmla="*/ 28869 f14 1"/>
                    <a:gd name="f24" fmla="*/ 28869 f13 1"/>
                    <a:gd name="f25" fmla="*/ f15 1 f2"/>
                    <a:gd name="f26" fmla="*/ f18 1 1768996"/>
                    <a:gd name="f27" fmla="*/ f19 1 28869"/>
                    <a:gd name="f28" fmla="*/ f20 1 1768996"/>
                    <a:gd name="f29" fmla="*/ f21 1 1768996"/>
                    <a:gd name="f30" fmla="*/ f22 1 28869"/>
                    <a:gd name="f31" fmla="*/ f23 1 1768996"/>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768996"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2" name="Freeform: Shape 80">
                  <a:extLst>
                    <a:ext uri="{FF2B5EF4-FFF2-40B4-BE49-F238E27FC236}">
                      <a16:creationId xmlns:a16="http://schemas.microsoft.com/office/drawing/2014/main" id="{4A85F312-FCFF-6882-0570-E33E2C219DFD}"/>
                    </a:ext>
                  </a:extLst>
                </p:cNvPr>
                <p:cNvSpPr/>
                <p:nvPr/>
              </p:nvSpPr>
              <p:spPr>
                <a:xfrm>
                  <a:off x="1769757" y="6413437"/>
                  <a:ext cx="1651717" cy="29672"/>
                </a:xfrm>
                <a:custGeom>
                  <a:avLst/>
                  <a:gdLst>
                    <a:gd name="f0" fmla="val 10800000"/>
                    <a:gd name="f1" fmla="val 5400000"/>
                    <a:gd name="f2" fmla="val 180"/>
                    <a:gd name="f3" fmla="val w"/>
                    <a:gd name="f4" fmla="val h"/>
                    <a:gd name="f5" fmla="val 0"/>
                    <a:gd name="f6" fmla="val 1647106"/>
                    <a:gd name="f7" fmla="val 29670"/>
                    <a:gd name="f8" fmla="val 1618238"/>
                    <a:gd name="f9" fmla="val 28868"/>
                    <a:gd name="f10" fmla="val 28066"/>
                    <a:gd name="f11" fmla="+- 0 0 -90"/>
                    <a:gd name="f12" fmla="*/ f3 1 1647106"/>
                    <a:gd name="f13" fmla="*/ f4 1 29670"/>
                    <a:gd name="f14" fmla="+- f7 0 f5"/>
                    <a:gd name="f15" fmla="+- f6 0 f5"/>
                    <a:gd name="f16" fmla="*/ f11 f0 1"/>
                    <a:gd name="f17" fmla="*/ f15 1 1647106"/>
                    <a:gd name="f18" fmla="*/ f14 1 29670"/>
                    <a:gd name="f19" fmla="*/ 0 f15 1"/>
                    <a:gd name="f20" fmla="*/ 0 f14 1"/>
                    <a:gd name="f21" fmla="*/ 1647106 f15 1"/>
                    <a:gd name="f22" fmla="*/ 1618238 f15 1"/>
                    <a:gd name="f23" fmla="*/ 28868 f14 1"/>
                    <a:gd name="f24" fmla="*/ 28066 f15 1"/>
                    <a:gd name="f25" fmla="*/ 29670 f14 1"/>
                    <a:gd name="f26" fmla="*/ 28868 f15 1"/>
                    <a:gd name="f27" fmla="*/ f16 1 f2"/>
                    <a:gd name="f28" fmla="*/ f19 1 1647106"/>
                    <a:gd name="f29" fmla="*/ f20 1 29670"/>
                    <a:gd name="f30" fmla="*/ f21 1 1647106"/>
                    <a:gd name="f31" fmla="*/ f22 1 1647106"/>
                    <a:gd name="f32" fmla="*/ f23 1 29670"/>
                    <a:gd name="f33" fmla="*/ f24 1 1647106"/>
                    <a:gd name="f34" fmla="*/ f25 1 29670"/>
                    <a:gd name="f35" fmla="*/ f26 1 1647106"/>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647106"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3" name="Freeform: Shape 79">
                  <a:extLst>
                    <a:ext uri="{FF2B5EF4-FFF2-40B4-BE49-F238E27FC236}">
                      <a16:creationId xmlns:a16="http://schemas.microsoft.com/office/drawing/2014/main" id="{89B59CFC-1790-2F71-7EF4-97E1D2F334DE}"/>
                    </a:ext>
                  </a:extLst>
                </p:cNvPr>
                <p:cNvSpPr/>
                <p:nvPr/>
              </p:nvSpPr>
              <p:spPr>
                <a:xfrm>
                  <a:off x="1829257" y="6474381"/>
                  <a:ext cx="1531098" cy="28867"/>
                </a:xfrm>
                <a:custGeom>
                  <a:avLst/>
                  <a:gdLst>
                    <a:gd name="f0" fmla="val 10800000"/>
                    <a:gd name="f1" fmla="val 5400000"/>
                    <a:gd name="f2" fmla="val 180"/>
                    <a:gd name="f3" fmla="val w"/>
                    <a:gd name="f4" fmla="val h"/>
                    <a:gd name="f5" fmla="val 0"/>
                    <a:gd name="f6" fmla="val 1526821"/>
                    <a:gd name="f7" fmla="val 28869"/>
                    <a:gd name="f8" fmla="val 1497952"/>
                    <a:gd name="f9" fmla="val 28868"/>
                    <a:gd name="f10" fmla="+- 0 0 -90"/>
                    <a:gd name="f11" fmla="*/ f3 1 1526821"/>
                    <a:gd name="f12" fmla="*/ f4 1 28869"/>
                    <a:gd name="f13" fmla="+- f7 0 f5"/>
                    <a:gd name="f14" fmla="+- f6 0 f5"/>
                    <a:gd name="f15" fmla="*/ f10 f0 1"/>
                    <a:gd name="f16" fmla="*/ f14 1 1526821"/>
                    <a:gd name="f17" fmla="*/ f13 1 28869"/>
                    <a:gd name="f18" fmla="*/ 0 f14 1"/>
                    <a:gd name="f19" fmla="*/ 0 f13 1"/>
                    <a:gd name="f20" fmla="*/ 1526821 f14 1"/>
                    <a:gd name="f21" fmla="*/ 1497952 f14 1"/>
                    <a:gd name="f22" fmla="*/ 28868 f13 1"/>
                    <a:gd name="f23" fmla="*/ 28868 f14 1"/>
                    <a:gd name="f24" fmla="*/ 28869 f13 1"/>
                    <a:gd name="f25" fmla="*/ f15 1 f2"/>
                    <a:gd name="f26" fmla="*/ f18 1 1526821"/>
                    <a:gd name="f27" fmla="*/ f19 1 28869"/>
                    <a:gd name="f28" fmla="*/ f20 1 1526821"/>
                    <a:gd name="f29" fmla="*/ f21 1 1526821"/>
                    <a:gd name="f30" fmla="*/ f22 1 28869"/>
                    <a:gd name="f31" fmla="*/ f23 1 1526821"/>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526821"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4" name="Freeform: Shape 78">
                  <a:extLst>
                    <a:ext uri="{FF2B5EF4-FFF2-40B4-BE49-F238E27FC236}">
                      <a16:creationId xmlns:a16="http://schemas.microsoft.com/office/drawing/2014/main" id="{7541D768-849A-E68A-B56D-9A67280DCF7F}"/>
                    </a:ext>
                  </a:extLst>
                </p:cNvPr>
                <p:cNvSpPr/>
                <p:nvPr/>
              </p:nvSpPr>
              <p:spPr>
                <a:xfrm>
                  <a:off x="1890375" y="6535326"/>
                  <a:ext cx="1408870" cy="28867"/>
                </a:xfrm>
                <a:custGeom>
                  <a:avLst/>
                  <a:gdLst>
                    <a:gd name="f0" fmla="val 10800000"/>
                    <a:gd name="f1" fmla="val 5400000"/>
                    <a:gd name="f2" fmla="val 180"/>
                    <a:gd name="f3" fmla="val w"/>
                    <a:gd name="f4" fmla="val h"/>
                    <a:gd name="f5" fmla="val 0"/>
                    <a:gd name="f6" fmla="val 1404932"/>
                    <a:gd name="f7" fmla="val 28868"/>
                    <a:gd name="f8" fmla="val 1376064"/>
                    <a:gd name="f9" fmla="+- 0 0 -90"/>
                    <a:gd name="f10" fmla="*/ f3 1 1404932"/>
                    <a:gd name="f11" fmla="*/ f4 1 28868"/>
                    <a:gd name="f12" fmla="+- f7 0 f5"/>
                    <a:gd name="f13" fmla="+- f6 0 f5"/>
                    <a:gd name="f14" fmla="*/ f9 f0 1"/>
                    <a:gd name="f15" fmla="*/ f13 1 1404932"/>
                    <a:gd name="f16" fmla="*/ f12 1 28868"/>
                    <a:gd name="f17" fmla="*/ 0 f13 1"/>
                    <a:gd name="f18" fmla="*/ 0 f12 1"/>
                    <a:gd name="f19" fmla="*/ 1404932 f13 1"/>
                    <a:gd name="f20" fmla="*/ 1376064 f13 1"/>
                    <a:gd name="f21" fmla="*/ 28868 f12 1"/>
                    <a:gd name="f22" fmla="*/ 28868 f13 1"/>
                    <a:gd name="f23" fmla="*/ f14 1 f2"/>
                    <a:gd name="f24" fmla="*/ f17 1 1404932"/>
                    <a:gd name="f25" fmla="*/ f18 1 28868"/>
                    <a:gd name="f26" fmla="*/ f19 1 1404932"/>
                    <a:gd name="f27" fmla="*/ f20 1 1404932"/>
                    <a:gd name="f28" fmla="*/ f21 1 28868"/>
                    <a:gd name="f29" fmla="*/ f22 1 1404932"/>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404932"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5" name="Freeform: Shape 77">
                  <a:extLst>
                    <a:ext uri="{FF2B5EF4-FFF2-40B4-BE49-F238E27FC236}">
                      <a16:creationId xmlns:a16="http://schemas.microsoft.com/office/drawing/2014/main" id="{DA50D0E7-27B7-CA9F-2FC2-6FB3C0DD6C6A}"/>
                    </a:ext>
                  </a:extLst>
                </p:cNvPr>
                <p:cNvSpPr/>
                <p:nvPr/>
              </p:nvSpPr>
              <p:spPr>
                <a:xfrm>
                  <a:off x="1952289" y="6595466"/>
                  <a:ext cx="1286633" cy="29672"/>
                </a:xfrm>
                <a:custGeom>
                  <a:avLst/>
                  <a:gdLst>
                    <a:gd name="f0" fmla="val 10800000"/>
                    <a:gd name="f1" fmla="val 5400000"/>
                    <a:gd name="f2" fmla="val 180"/>
                    <a:gd name="f3" fmla="val w"/>
                    <a:gd name="f4" fmla="val h"/>
                    <a:gd name="f5" fmla="val 0"/>
                    <a:gd name="f6" fmla="val 1283044"/>
                    <a:gd name="f7" fmla="val 29671"/>
                    <a:gd name="f8" fmla="val 1254175"/>
                    <a:gd name="f9" fmla="val 28869"/>
                    <a:gd name="f10" fmla="val 28067"/>
                    <a:gd name="f11" fmla="val 1"/>
                    <a:gd name="f12" fmla="+- 0 0 -90"/>
                    <a:gd name="f13" fmla="*/ f3 1 1283044"/>
                    <a:gd name="f14" fmla="*/ f4 1 29671"/>
                    <a:gd name="f15" fmla="+- f7 0 f5"/>
                    <a:gd name="f16" fmla="+- f6 0 f5"/>
                    <a:gd name="f17" fmla="*/ f12 f0 1"/>
                    <a:gd name="f18" fmla="*/ f16 1 1283044"/>
                    <a:gd name="f19" fmla="*/ f15 1 29671"/>
                    <a:gd name="f20" fmla="*/ 1283044 f16 1"/>
                    <a:gd name="f21" fmla="*/ 0 f15 1"/>
                    <a:gd name="f22" fmla="*/ 1254175 f16 1"/>
                    <a:gd name="f23" fmla="*/ 28869 f15 1"/>
                    <a:gd name="f24" fmla="*/ 28067 f16 1"/>
                    <a:gd name="f25" fmla="*/ 29671 f15 1"/>
                    <a:gd name="f26" fmla="*/ 28869 f16 1"/>
                    <a:gd name="f27" fmla="*/ 0 f16 1"/>
                    <a:gd name="f28" fmla="*/ 1 f15 1"/>
                    <a:gd name="f29" fmla="*/ f17 1 f2"/>
                    <a:gd name="f30" fmla="*/ f20 1 1283044"/>
                    <a:gd name="f31" fmla="*/ f21 1 29671"/>
                    <a:gd name="f32" fmla="*/ f22 1 1283044"/>
                    <a:gd name="f33" fmla="*/ f23 1 29671"/>
                    <a:gd name="f34" fmla="*/ f24 1 1283044"/>
                    <a:gd name="f35" fmla="*/ f25 1 29671"/>
                    <a:gd name="f36" fmla="*/ f26 1 1283044"/>
                    <a:gd name="f37" fmla="*/ f27 1 1283044"/>
                    <a:gd name="f38" fmla="*/ f28 1 29671"/>
                    <a:gd name="f39" fmla="*/ f5 1 f18"/>
                    <a:gd name="f40" fmla="*/ f6 1 f18"/>
                    <a:gd name="f41" fmla="*/ f5 1 f19"/>
                    <a:gd name="f42" fmla="*/ f7 1 f19"/>
                    <a:gd name="f43" fmla="+- f29 0 f1"/>
                    <a:gd name="f44" fmla="*/ f30 1 f18"/>
                    <a:gd name="f45" fmla="*/ f31 1 f19"/>
                    <a:gd name="f46" fmla="*/ f32 1 f18"/>
                    <a:gd name="f47" fmla="*/ f33 1 f19"/>
                    <a:gd name="f48" fmla="*/ f34 1 f18"/>
                    <a:gd name="f49" fmla="*/ f35 1 f19"/>
                    <a:gd name="f50" fmla="*/ f36 1 f18"/>
                    <a:gd name="f51" fmla="*/ f37 1 f18"/>
                    <a:gd name="f52" fmla="*/ f38 1 f19"/>
                    <a:gd name="f53" fmla="*/ f39 f13 1"/>
                    <a:gd name="f54" fmla="*/ f40 f13 1"/>
                    <a:gd name="f55" fmla="*/ f42 f14 1"/>
                    <a:gd name="f56" fmla="*/ f41 f14 1"/>
                    <a:gd name="f57" fmla="*/ f44 f13 1"/>
                    <a:gd name="f58" fmla="*/ f45 f14 1"/>
                    <a:gd name="f59" fmla="*/ f46 f13 1"/>
                    <a:gd name="f60" fmla="*/ f47 f14 1"/>
                    <a:gd name="f61" fmla="*/ f48 f13 1"/>
                    <a:gd name="f62" fmla="*/ f49 f14 1"/>
                    <a:gd name="f63" fmla="*/ f50 f13 1"/>
                    <a:gd name="f64" fmla="*/ f51 f13 1"/>
                    <a:gd name="f65" fmla="*/ f52 f14 1"/>
                  </a:gdLst>
                  <a:ahLst/>
                  <a:cxnLst>
                    <a:cxn ang="3cd4">
                      <a:pos x="hc" y="t"/>
                    </a:cxn>
                    <a:cxn ang="0">
                      <a:pos x="r" y="vc"/>
                    </a:cxn>
                    <a:cxn ang="cd4">
                      <a:pos x="hc" y="b"/>
                    </a:cxn>
                    <a:cxn ang="cd2">
                      <a:pos x="l" y="vc"/>
                    </a:cxn>
                    <a:cxn ang="f43">
                      <a:pos x="f57" y="f58"/>
                    </a:cxn>
                    <a:cxn ang="f43">
                      <a:pos x="f59" y="f60"/>
                    </a:cxn>
                    <a:cxn ang="f43">
                      <a:pos x="f61" y="f62"/>
                    </a:cxn>
                    <a:cxn ang="f43">
                      <a:pos x="f63" y="f60"/>
                    </a:cxn>
                    <a:cxn ang="f43">
                      <a:pos x="f64" y="f65"/>
                    </a:cxn>
                    <a:cxn ang="f43">
                      <a:pos x="f57" y="f58"/>
                    </a:cxn>
                  </a:cxnLst>
                  <a:rect l="f53" t="f56" r="f54" b="f55"/>
                  <a:pathLst>
                    <a:path w="1283044" h="29671">
                      <a:moveTo>
                        <a:pt x="f6" y="f5"/>
                      </a:moveTo>
                      <a:lnTo>
                        <a:pt x="f8" y="f9"/>
                      </a:lnTo>
                      <a:lnTo>
                        <a:pt x="f10" y="f7"/>
                      </a:lnTo>
                      <a:lnTo>
                        <a:pt x="f9" y="f9"/>
                      </a:lnTo>
                      <a:lnTo>
                        <a:pt x="f5" y="f11"/>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6" name="Freeform: Shape 76">
                  <a:extLst>
                    <a:ext uri="{FF2B5EF4-FFF2-40B4-BE49-F238E27FC236}">
                      <a16:creationId xmlns:a16="http://schemas.microsoft.com/office/drawing/2014/main" id="{6310C8E7-E251-DC47-499D-5880B47DF61C}"/>
                    </a:ext>
                  </a:extLst>
                </p:cNvPr>
                <p:cNvSpPr/>
                <p:nvPr/>
              </p:nvSpPr>
              <p:spPr>
                <a:xfrm>
                  <a:off x="2013408" y="6656411"/>
                  <a:ext cx="1164406" cy="29672"/>
                </a:xfrm>
                <a:custGeom>
                  <a:avLst/>
                  <a:gdLst>
                    <a:gd name="f0" fmla="val 10800000"/>
                    <a:gd name="f1" fmla="val 5400000"/>
                    <a:gd name="f2" fmla="val 180"/>
                    <a:gd name="f3" fmla="val w"/>
                    <a:gd name="f4" fmla="val h"/>
                    <a:gd name="f5" fmla="val 0"/>
                    <a:gd name="f6" fmla="val 1161154"/>
                    <a:gd name="f7" fmla="val 29670"/>
                    <a:gd name="f8" fmla="val 1132285"/>
                    <a:gd name="f9" fmla="val 28868"/>
                    <a:gd name="f10" fmla="val 28066"/>
                    <a:gd name="f11" fmla="+- 0 0 -90"/>
                    <a:gd name="f12" fmla="*/ f3 1 1161154"/>
                    <a:gd name="f13" fmla="*/ f4 1 29670"/>
                    <a:gd name="f14" fmla="+- f7 0 f5"/>
                    <a:gd name="f15" fmla="+- f6 0 f5"/>
                    <a:gd name="f16" fmla="*/ f11 f0 1"/>
                    <a:gd name="f17" fmla="*/ f15 1 1161154"/>
                    <a:gd name="f18" fmla="*/ f14 1 29670"/>
                    <a:gd name="f19" fmla="*/ 0 f15 1"/>
                    <a:gd name="f20" fmla="*/ 0 f14 1"/>
                    <a:gd name="f21" fmla="*/ 1161154 f15 1"/>
                    <a:gd name="f22" fmla="*/ 1132285 f15 1"/>
                    <a:gd name="f23" fmla="*/ 28868 f14 1"/>
                    <a:gd name="f24" fmla="*/ 28066 f15 1"/>
                    <a:gd name="f25" fmla="*/ 29670 f14 1"/>
                    <a:gd name="f26" fmla="*/ 28868 f15 1"/>
                    <a:gd name="f27" fmla="*/ f16 1 f2"/>
                    <a:gd name="f28" fmla="*/ f19 1 1161154"/>
                    <a:gd name="f29" fmla="*/ f20 1 29670"/>
                    <a:gd name="f30" fmla="*/ f21 1 1161154"/>
                    <a:gd name="f31" fmla="*/ f22 1 1161154"/>
                    <a:gd name="f32" fmla="*/ f23 1 29670"/>
                    <a:gd name="f33" fmla="*/ f24 1 1161154"/>
                    <a:gd name="f34" fmla="*/ f25 1 29670"/>
                    <a:gd name="f35" fmla="*/ f26 1 1161154"/>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161154"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7" name="Freeform: Shape 75">
                  <a:extLst>
                    <a:ext uri="{FF2B5EF4-FFF2-40B4-BE49-F238E27FC236}">
                      <a16:creationId xmlns:a16="http://schemas.microsoft.com/office/drawing/2014/main" id="{2B40500C-7BBD-6EDA-1066-3933A739CE5B}"/>
                    </a:ext>
                  </a:extLst>
                </p:cNvPr>
                <p:cNvSpPr/>
                <p:nvPr/>
              </p:nvSpPr>
              <p:spPr>
                <a:xfrm>
                  <a:off x="2072917" y="6717356"/>
                  <a:ext cx="1043787" cy="28867"/>
                </a:xfrm>
                <a:custGeom>
                  <a:avLst/>
                  <a:gdLst>
                    <a:gd name="f0" fmla="val 10800000"/>
                    <a:gd name="f1" fmla="val 5400000"/>
                    <a:gd name="f2" fmla="val 180"/>
                    <a:gd name="f3" fmla="val w"/>
                    <a:gd name="f4" fmla="val h"/>
                    <a:gd name="f5" fmla="val 0"/>
                    <a:gd name="f6" fmla="val 1040868"/>
                    <a:gd name="f7" fmla="val 28869"/>
                    <a:gd name="f8" fmla="val 1012000"/>
                    <a:gd name="f9" fmla="val 28868"/>
                    <a:gd name="f10" fmla="+- 0 0 -90"/>
                    <a:gd name="f11" fmla="*/ f3 1 1040868"/>
                    <a:gd name="f12" fmla="*/ f4 1 28869"/>
                    <a:gd name="f13" fmla="+- f7 0 f5"/>
                    <a:gd name="f14" fmla="+- f6 0 f5"/>
                    <a:gd name="f15" fmla="*/ f10 f0 1"/>
                    <a:gd name="f16" fmla="*/ f14 1 1040868"/>
                    <a:gd name="f17" fmla="*/ f13 1 28869"/>
                    <a:gd name="f18" fmla="*/ 0 f14 1"/>
                    <a:gd name="f19" fmla="*/ 0 f13 1"/>
                    <a:gd name="f20" fmla="*/ 1040868 f14 1"/>
                    <a:gd name="f21" fmla="*/ 1012000 f14 1"/>
                    <a:gd name="f22" fmla="*/ 28869 f13 1"/>
                    <a:gd name="f23" fmla="*/ 28868 f14 1"/>
                    <a:gd name="f24" fmla="*/ f15 1 f2"/>
                    <a:gd name="f25" fmla="*/ f18 1 1040868"/>
                    <a:gd name="f26" fmla="*/ f19 1 28869"/>
                    <a:gd name="f27" fmla="*/ f20 1 1040868"/>
                    <a:gd name="f28" fmla="*/ f21 1 1040868"/>
                    <a:gd name="f29" fmla="*/ f22 1 28869"/>
                    <a:gd name="f30" fmla="*/ f23 1 1040868"/>
                    <a:gd name="f31" fmla="*/ f5 1 f16"/>
                    <a:gd name="f32" fmla="*/ f6 1 f16"/>
                    <a:gd name="f33" fmla="*/ f5 1 f17"/>
                    <a:gd name="f34" fmla="*/ f7 1 f17"/>
                    <a:gd name="f35" fmla="+- f24 0 f1"/>
                    <a:gd name="f36" fmla="*/ f25 1 f16"/>
                    <a:gd name="f37" fmla="*/ f26 1 f17"/>
                    <a:gd name="f38" fmla="*/ f27 1 f16"/>
                    <a:gd name="f39" fmla="*/ f28 1 f16"/>
                    <a:gd name="f40" fmla="*/ f29 1 f17"/>
                    <a:gd name="f41" fmla="*/ f30 1 f16"/>
                    <a:gd name="f42" fmla="*/ f31 f11 1"/>
                    <a:gd name="f43" fmla="*/ f32 f11 1"/>
                    <a:gd name="f44" fmla="*/ f34 f12 1"/>
                    <a:gd name="f45" fmla="*/ f33 f12 1"/>
                    <a:gd name="f46" fmla="*/ f36 f11 1"/>
                    <a:gd name="f47" fmla="*/ f37 f12 1"/>
                    <a:gd name="f48" fmla="*/ f38 f11 1"/>
                    <a:gd name="f49" fmla="*/ f39 f11 1"/>
                    <a:gd name="f50" fmla="*/ f40 f12 1"/>
                    <a:gd name="f51" fmla="*/ f41 f11 1"/>
                  </a:gdLst>
                  <a:ahLst/>
                  <a:cxnLst>
                    <a:cxn ang="3cd4">
                      <a:pos x="hc" y="t"/>
                    </a:cxn>
                    <a:cxn ang="0">
                      <a:pos x="r" y="vc"/>
                    </a:cxn>
                    <a:cxn ang="cd4">
                      <a:pos x="hc" y="b"/>
                    </a:cxn>
                    <a:cxn ang="cd2">
                      <a:pos x="l" y="vc"/>
                    </a:cxn>
                    <a:cxn ang="f35">
                      <a:pos x="f46" y="f47"/>
                    </a:cxn>
                    <a:cxn ang="f35">
                      <a:pos x="f48" y="f47"/>
                    </a:cxn>
                    <a:cxn ang="f35">
                      <a:pos x="f49" y="f50"/>
                    </a:cxn>
                    <a:cxn ang="f35">
                      <a:pos x="f51" y="f50"/>
                    </a:cxn>
                    <a:cxn ang="f35">
                      <a:pos x="f46" y="f47"/>
                    </a:cxn>
                  </a:cxnLst>
                  <a:rect l="f42" t="f45" r="f43" b="f44"/>
                  <a:pathLst>
                    <a:path w="1040868" h="28869">
                      <a:moveTo>
                        <a:pt x="f5" y="f5"/>
                      </a:moveTo>
                      <a:lnTo>
                        <a:pt x="f6" y="f5"/>
                      </a:lnTo>
                      <a:lnTo>
                        <a:pt x="f8" y="f7"/>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8" name="Freeform: Shape 72">
                  <a:extLst>
                    <a:ext uri="{FF2B5EF4-FFF2-40B4-BE49-F238E27FC236}">
                      <a16:creationId xmlns:a16="http://schemas.microsoft.com/office/drawing/2014/main" id="{9787F2CC-A7C5-1C55-C842-3013273AA36A}"/>
                    </a:ext>
                  </a:extLst>
                </p:cNvPr>
                <p:cNvSpPr/>
                <p:nvPr/>
              </p:nvSpPr>
              <p:spPr>
                <a:xfrm>
                  <a:off x="2134035" y="6778300"/>
                  <a:ext cx="921550"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9" name="Freeform: Shape 100">
                <a:extLst>
                  <a:ext uri="{FF2B5EF4-FFF2-40B4-BE49-F238E27FC236}">
                    <a16:creationId xmlns:a16="http://schemas.microsoft.com/office/drawing/2014/main" id="{F48230B1-FE8C-0A57-2569-7263479594DF}"/>
                  </a:ext>
                </a:extLst>
              </p:cNvPr>
              <p:cNvSpPr/>
              <p:nvPr/>
            </p:nvSpPr>
            <p:spPr>
              <a:xfrm>
                <a:off x="2960470" y="5801758"/>
                <a:ext cx="1075471" cy="1058335"/>
              </a:xfrm>
              <a:custGeom>
                <a:avLst/>
                <a:gdLst>
                  <a:gd name="f0" fmla="val 10800000"/>
                  <a:gd name="f1" fmla="val 5400000"/>
                  <a:gd name="f2" fmla="val 180"/>
                  <a:gd name="f3" fmla="val w"/>
                  <a:gd name="f4" fmla="val h"/>
                  <a:gd name="f5" fmla="val 0"/>
                  <a:gd name="f6" fmla="val 1062720"/>
                  <a:gd name="f7" fmla="+- 0 0 -90"/>
                  <a:gd name="f8" fmla="*/ f3 1 1062720"/>
                  <a:gd name="f9" fmla="*/ f4 1 1062720"/>
                  <a:gd name="f10" fmla="+- f6 0 f5"/>
                  <a:gd name="f11" fmla="*/ f7 f0 1"/>
                  <a:gd name="f12" fmla="*/ f10 1 1062720"/>
                  <a:gd name="f13" fmla="*/ 1062720 f10 1"/>
                  <a:gd name="f14" fmla="*/ 0 f10 1"/>
                  <a:gd name="f15" fmla="*/ f11 1 f2"/>
                  <a:gd name="f16" fmla="*/ f13 1 1062720"/>
                  <a:gd name="f17" fmla="*/ f14 1 106272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2 f9 1"/>
                  <a:gd name="f29" fmla="*/ f21 f9 1"/>
                  <a:gd name="f30" fmla="*/ f22 f8 1"/>
                </a:gdLst>
                <a:ahLst/>
                <a:cxnLst>
                  <a:cxn ang="3cd4">
                    <a:pos x="hc" y="t"/>
                  </a:cxn>
                  <a:cxn ang="0">
                    <a:pos x="r" y="vc"/>
                  </a:cxn>
                  <a:cxn ang="cd4">
                    <a:pos x="hc" y="b"/>
                  </a:cxn>
                  <a:cxn ang="cd2">
                    <a:pos x="l" y="vc"/>
                  </a:cxn>
                  <a:cxn ang="f20">
                    <a:pos x="f27" y="f28"/>
                  </a:cxn>
                  <a:cxn ang="f20">
                    <a:pos x="f27" y="f29"/>
                  </a:cxn>
                  <a:cxn ang="f20">
                    <a:pos x="f30" y="f29"/>
                  </a:cxn>
                  <a:cxn ang="f20">
                    <a:pos x="f27" y="f28"/>
                  </a:cxn>
                </a:cxnLst>
                <a:rect l="f23" t="f26" r="f24" b="f25"/>
                <a:pathLst>
                  <a:path w="1062720" h="1062720">
                    <a:moveTo>
                      <a:pt x="f6" y="f5"/>
                    </a:moveTo>
                    <a:lnTo>
                      <a:pt x="f6" y="f6"/>
                    </a:lnTo>
                    <a:lnTo>
                      <a:pt x="f5" y="f6"/>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0" name="Freeform: Shape 132">
                <a:extLst>
                  <a:ext uri="{FF2B5EF4-FFF2-40B4-BE49-F238E27FC236}">
                    <a16:creationId xmlns:a16="http://schemas.microsoft.com/office/drawing/2014/main" id="{DC3AD9A2-72F0-9D35-67B8-3A64986B8D0E}"/>
                  </a:ext>
                </a:extLst>
              </p:cNvPr>
              <p:cNvSpPr/>
              <p:nvPr/>
            </p:nvSpPr>
            <p:spPr>
              <a:xfrm>
                <a:off x="-7598" y="2930953"/>
                <a:ext cx="1128314" cy="2870804"/>
              </a:xfrm>
              <a:custGeom>
                <a:avLst/>
                <a:gdLst>
                  <a:gd name="f0" fmla="val 10800000"/>
                  <a:gd name="f1" fmla="val 5400000"/>
                  <a:gd name="f2" fmla="val 180"/>
                  <a:gd name="f3" fmla="val w"/>
                  <a:gd name="f4" fmla="val h"/>
                  <a:gd name="f5" fmla="val 0"/>
                  <a:gd name="f6" fmla="val 1128311"/>
                  <a:gd name="f7" fmla="val 2870805"/>
                  <a:gd name="f8" fmla="val 1123909"/>
                  <a:gd name="f9" fmla="val 1743443"/>
                  <a:gd name="f10" fmla="val 1124856"/>
                  <a:gd name="f11" fmla="+- 0 0 -90"/>
                  <a:gd name="f12" fmla="*/ f3 1 1128311"/>
                  <a:gd name="f13" fmla="*/ f4 1 2870805"/>
                  <a:gd name="f14" fmla="+- f7 0 f5"/>
                  <a:gd name="f15" fmla="+- f6 0 f5"/>
                  <a:gd name="f16" fmla="*/ f11 f0 1"/>
                  <a:gd name="f17" fmla="*/ f15 1 1128311"/>
                  <a:gd name="f18" fmla="*/ f14 1 2870805"/>
                  <a:gd name="f19" fmla="*/ 1128311 f15 1"/>
                  <a:gd name="f20" fmla="*/ 0 f14 1"/>
                  <a:gd name="f21" fmla="*/ 1123909 f15 1"/>
                  <a:gd name="f22" fmla="*/ 2870805 f14 1"/>
                  <a:gd name="f23" fmla="*/ 0 f15 1"/>
                  <a:gd name="f24" fmla="*/ 1743443 f14 1"/>
                  <a:gd name="f25" fmla="*/ 1124856 f14 1"/>
                  <a:gd name="f26" fmla="*/ f16 1 f2"/>
                  <a:gd name="f27" fmla="*/ f19 1 1128311"/>
                  <a:gd name="f28" fmla="*/ f20 1 2870805"/>
                  <a:gd name="f29" fmla="*/ f21 1 1128311"/>
                  <a:gd name="f30" fmla="*/ f22 1 2870805"/>
                  <a:gd name="f31" fmla="*/ f23 1 1128311"/>
                  <a:gd name="f32" fmla="*/ f24 1 2870805"/>
                  <a:gd name="f33" fmla="*/ f25 1 287080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4" y="f56"/>
                  </a:cxn>
                  <a:cxn ang="f38">
                    <a:pos x="f50" y="f51"/>
                  </a:cxn>
                </a:cxnLst>
                <a:rect l="f46" t="f49" r="f47" b="f48"/>
                <a:pathLst>
                  <a:path w="1128311" h="2870805">
                    <a:moveTo>
                      <a:pt x="f6" y="f5"/>
                    </a:moveTo>
                    <a:lnTo>
                      <a:pt x="f8" y="f7"/>
                    </a:lnTo>
                    <a:lnTo>
                      <a:pt x="f5" y="f9"/>
                    </a:lnTo>
                    <a:lnTo>
                      <a:pt x="f5" y="f10"/>
                    </a:lnTo>
                    <a:lnTo>
                      <a:pt x="f6" y="f5"/>
                    </a:lnTo>
                    <a:close/>
                  </a:path>
                </a:pathLst>
              </a:cu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1" name="Freeform: Shape 154">
                <a:extLst>
                  <a:ext uri="{FF2B5EF4-FFF2-40B4-BE49-F238E27FC236}">
                    <a16:creationId xmlns:a16="http://schemas.microsoft.com/office/drawing/2014/main" id="{4685C5A8-C73C-A08C-412D-A7F7B4ACF534}"/>
                  </a:ext>
                </a:extLst>
              </p:cNvPr>
              <p:cNvSpPr/>
              <p:nvPr/>
            </p:nvSpPr>
            <p:spPr>
              <a:xfrm rot="13500272">
                <a:off x="126343" y="458325"/>
                <a:ext cx="2024298" cy="2024298"/>
              </a:xfrm>
              <a:custGeom>
                <a:avLst/>
                <a:gdLst>
                  <a:gd name="f0" fmla="val 10800000"/>
                  <a:gd name="f1" fmla="val 5400000"/>
                  <a:gd name="f2" fmla="val 180"/>
                  <a:gd name="f3" fmla="val w"/>
                  <a:gd name="f4" fmla="val h"/>
                  <a:gd name="f5" fmla="val 0"/>
                  <a:gd name="f6" fmla="val 2024298"/>
                  <a:gd name="f7" fmla="val 40826"/>
                  <a:gd name="f8" fmla="val 1983472"/>
                  <a:gd name="f9" fmla="+- 0 0 -90"/>
                  <a:gd name="f10" fmla="*/ f3 1 2024298"/>
                  <a:gd name="f11" fmla="*/ f4 1 2024298"/>
                  <a:gd name="f12" fmla="+- f6 0 f5"/>
                  <a:gd name="f13" fmla="*/ f9 f0 1"/>
                  <a:gd name="f14" fmla="*/ f12 1 2024298"/>
                  <a:gd name="f15" fmla="*/ 2024298 f12 1"/>
                  <a:gd name="f16" fmla="*/ 0 f12 1"/>
                  <a:gd name="f17" fmla="*/ 40826 f12 1"/>
                  <a:gd name="f18" fmla="*/ 1983472 f12 1"/>
                  <a:gd name="f19" fmla="*/ f13 1 f2"/>
                  <a:gd name="f20" fmla="*/ f15 1 2024298"/>
                  <a:gd name="f21" fmla="*/ f16 1 2024298"/>
                  <a:gd name="f22" fmla="*/ f17 1 2024298"/>
                  <a:gd name="f23" fmla="*/ f18 1 2024298"/>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2024298" h="2024298">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2" name="Freeform: Shape 153">
                <a:extLst>
                  <a:ext uri="{FF2B5EF4-FFF2-40B4-BE49-F238E27FC236}">
                    <a16:creationId xmlns:a16="http://schemas.microsoft.com/office/drawing/2014/main" id="{29AED70E-523E-FB39-7F17-65EC323E5718}"/>
                  </a:ext>
                </a:extLst>
              </p:cNvPr>
              <p:cNvSpPr/>
              <p:nvPr/>
            </p:nvSpPr>
            <p:spPr>
              <a:xfrm rot="13500272">
                <a:off x="108494" y="501420"/>
                <a:ext cx="1938107" cy="1938107"/>
              </a:xfrm>
              <a:custGeom>
                <a:avLst/>
                <a:gdLst>
                  <a:gd name="f0" fmla="val 10800000"/>
                  <a:gd name="f1" fmla="val 5400000"/>
                  <a:gd name="f2" fmla="val 180"/>
                  <a:gd name="f3" fmla="val w"/>
                  <a:gd name="f4" fmla="val h"/>
                  <a:gd name="f5" fmla="val 0"/>
                  <a:gd name="f6" fmla="val 1938109"/>
                  <a:gd name="f7" fmla="val 40826"/>
                  <a:gd name="f8" fmla="val 1897283"/>
                  <a:gd name="f9" fmla="+- 0 0 -90"/>
                  <a:gd name="f10" fmla="*/ f3 1 1938109"/>
                  <a:gd name="f11" fmla="*/ f4 1 1938109"/>
                  <a:gd name="f12" fmla="+- f6 0 f5"/>
                  <a:gd name="f13" fmla="*/ f9 f0 1"/>
                  <a:gd name="f14" fmla="*/ f12 1 1938109"/>
                  <a:gd name="f15" fmla="*/ 1938109 f12 1"/>
                  <a:gd name="f16" fmla="*/ 0 f12 1"/>
                  <a:gd name="f17" fmla="*/ 40826 f12 1"/>
                  <a:gd name="f18" fmla="*/ 1897283 f12 1"/>
                  <a:gd name="f19" fmla="*/ f13 1 f2"/>
                  <a:gd name="f20" fmla="*/ f15 1 1938109"/>
                  <a:gd name="f21" fmla="*/ f16 1 1938109"/>
                  <a:gd name="f22" fmla="*/ f17 1 1938109"/>
                  <a:gd name="f23" fmla="*/ f18 1 193810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938109" h="193810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3" name="Freeform: Shape 152">
                <a:extLst>
                  <a:ext uri="{FF2B5EF4-FFF2-40B4-BE49-F238E27FC236}">
                    <a16:creationId xmlns:a16="http://schemas.microsoft.com/office/drawing/2014/main" id="{24DE2EF6-47EA-318E-D25A-F3B5F59DACB4}"/>
                  </a:ext>
                </a:extLst>
              </p:cNvPr>
              <p:cNvSpPr/>
              <p:nvPr/>
            </p:nvSpPr>
            <p:spPr>
              <a:xfrm rot="13500272">
                <a:off x="90474" y="544879"/>
                <a:ext cx="1853059" cy="1851925"/>
              </a:xfrm>
              <a:custGeom>
                <a:avLst/>
                <a:gdLst>
                  <a:gd name="f0" fmla="val 10800000"/>
                  <a:gd name="f1" fmla="val 5400000"/>
                  <a:gd name="f2" fmla="val 180"/>
                  <a:gd name="f3" fmla="val w"/>
                  <a:gd name="f4" fmla="val h"/>
                  <a:gd name="f5" fmla="val 0"/>
                  <a:gd name="f6" fmla="val 1853055"/>
                  <a:gd name="f7" fmla="val 1851921"/>
                  <a:gd name="f8" fmla="val 40826"/>
                  <a:gd name="f9" fmla="val 1811094"/>
                  <a:gd name="f10" fmla="val 1851920"/>
                  <a:gd name="f11" fmla="+- 0 0 -90"/>
                  <a:gd name="f12" fmla="*/ f3 1 1853055"/>
                  <a:gd name="f13" fmla="*/ f4 1 1851921"/>
                  <a:gd name="f14" fmla="+- f7 0 f5"/>
                  <a:gd name="f15" fmla="+- f6 0 f5"/>
                  <a:gd name="f16" fmla="*/ f11 f0 1"/>
                  <a:gd name="f17" fmla="*/ f15 1 1853055"/>
                  <a:gd name="f18" fmla="*/ f14 1 1851921"/>
                  <a:gd name="f19" fmla="*/ 1851921 f15 1"/>
                  <a:gd name="f20" fmla="*/ 1851921 f14 1"/>
                  <a:gd name="f21" fmla="*/ 0 f15 1"/>
                  <a:gd name="f22" fmla="*/ 0 f14 1"/>
                  <a:gd name="f23" fmla="*/ 40826 f15 1"/>
                  <a:gd name="f24" fmla="*/ 1853055 f15 1"/>
                  <a:gd name="f25" fmla="*/ 1811094 f14 1"/>
                  <a:gd name="f26" fmla="*/ 1851920 f15 1"/>
                  <a:gd name="f27" fmla="*/ f16 1 f2"/>
                  <a:gd name="f28" fmla="*/ f19 1 1853055"/>
                  <a:gd name="f29" fmla="*/ f20 1 1851921"/>
                  <a:gd name="f30" fmla="*/ f21 1 1853055"/>
                  <a:gd name="f31" fmla="*/ f22 1 1851921"/>
                  <a:gd name="f32" fmla="*/ f23 1 1853055"/>
                  <a:gd name="f33" fmla="*/ f24 1 1853055"/>
                  <a:gd name="f34" fmla="*/ f25 1 1851921"/>
                  <a:gd name="f35" fmla="*/ f26 1 1853055"/>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853055" h="1851921">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4" name="Freeform: Shape 151">
                <a:extLst>
                  <a:ext uri="{FF2B5EF4-FFF2-40B4-BE49-F238E27FC236}">
                    <a16:creationId xmlns:a16="http://schemas.microsoft.com/office/drawing/2014/main" id="{2EFF4B44-D132-BD34-6C1F-D28A2782AC62}"/>
                  </a:ext>
                </a:extLst>
              </p:cNvPr>
              <p:cNvSpPr/>
              <p:nvPr/>
            </p:nvSpPr>
            <p:spPr>
              <a:xfrm rot="13500272">
                <a:off x="72626" y="587966"/>
                <a:ext cx="1766867" cy="1765733"/>
              </a:xfrm>
              <a:custGeom>
                <a:avLst/>
                <a:gdLst>
                  <a:gd name="f0" fmla="val 10800000"/>
                  <a:gd name="f1" fmla="val 5400000"/>
                  <a:gd name="f2" fmla="val 180"/>
                  <a:gd name="f3" fmla="val w"/>
                  <a:gd name="f4" fmla="val h"/>
                  <a:gd name="f5" fmla="val 0"/>
                  <a:gd name="f6" fmla="val 1766866"/>
                  <a:gd name="f7" fmla="val 1765732"/>
                  <a:gd name="f8" fmla="val 40826"/>
                  <a:gd name="f9" fmla="val 1724906"/>
                  <a:gd name="f10" fmla="val 1765731"/>
                  <a:gd name="f11" fmla="+- 0 0 -90"/>
                  <a:gd name="f12" fmla="*/ f3 1 1766866"/>
                  <a:gd name="f13" fmla="*/ f4 1 1765732"/>
                  <a:gd name="f14" fmla="+- f7 0 f5"/>
                  <a:gd name="f15" fmla="+- f6 0 f5"/>
                  <a:gd name="f16" fmla="*/ f11 f0 1"/>
                  <a:gd name="f17" fmla="*/ f15 1 1766866"/>
                  <a:gd name="f18" fmla="*/ f14 1 1765732"/>
                  <a:gd name="f19" fmla="*/ 1765732 f15 1"/>
                  <a:gd name="f20" fmla="*/ 1765732 f14 1"/>
                  <a:gd name="f21" fmla="*/ 0 f15 1"/>
                  <a:gd name="f22" fmla="*/ 0 f14 1"/>
                  <a:gd name="f23" fmla="*/ 40826 f15 1"/>
                  <a:gd name="f24" fmla="*/ 1766866 f15 1"/>
                  <a:gd name="f25" fmla="*/ 1724906 f14 1"/>
                  <a:gd name="f26" fmla="*/ 1765731 f15 1"/>
                  <a:gd name="f27" fmla="*/ f16 1 f2"/>
                  <a:gd name="f28" fmla="*/ f19 1 1766866"/>
                  <a:gd name="f29" fmla="*/ f20 1 1765732"/>
                  <a:gd name="f30" fmla="*/ f21 1 1766866"/>
                  <a:gd name="f31" fmla="*/ f22 1 1765732"/>
                  <a:gd name="f32" fmla="*/ f23 1 1766866"/>
                  <a:gd name="f33" fmla="*/ f24 1 1766866"/>
                  <a:gd name="f34" fmla="*/ f25 1 1765732"/>
                  <a:gd name="f35" fmla="*/ f26 1 1766866"/>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766866" h="1765732">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5" name="Freeform: Shape 150">
                <a:extLst>
                  <a:ext uri="{FF2B5EF4-FFF2-40B4-BE49-F238E27FC236}">
                    <a16:creationId xmlns:a16="http://schemas.microsoft.com/office/drawing/2014/main" id="{8B772A01-48FB-5C4E-84B7-8B23BE7B5B11}"/>
                  </a:ext>
                </a:extLst>
              </p:cNvPr>
              <p:cNvSpPr/>
              <p:nvPr/>
            </p:nvSpPr>
            <p:spPr>
              <a:xfrm rot="13500272">
                <a:off x="55188" y="630101"/>
                <a:ext cx="1680676" cy="1680676"/>
              </a:xfrm>
              <a:custGeom>
                <a:avLst/>
                <a:gdLst>
                  <a:gd name="f0" fmla="val 10800000"/>
                  <a:gd name="f1" fmla="val 5400000"/>
                  <a:gd name="f2" fmla="val 180"/>
                  <a:gd name="f3" fmla="val w"/>
                  <a:gd name="f4" fmla="val h"/>
                  <a:gd name="f5" fmla="val 0"/>
                  <a:gd name="f6" fmla="val 1680678"/>
                  <a:gd name="f7" fmla="val 1680677"/>
                  <a:gd name="f8" fmla="val 40826"/>
                  <a:gd name="f9" fmla="val 1639851"/>
                  <a:gd name="f10" fmla="+- 0 0 -90"/>
                  <a:gd name="f11" fmla="*/ f3 1 1680678"/>
                  <a:gd name="f12" fmla="*/ f4 1 1680677"/>
                  <a:gd name="f13" fmla="+- f7 0 f5"/>
                  <a:gd name="f14" fmla="+- f6 0 f5"/>
                  <a:gd name="f15" fmla="*/ f10 f0 1"/>
                  <a:gd name="f16" fmla="*/ f14 1 1680678"/>
                  <a:gd name="f17" fmla="*/ f13 1 1680677"/>
                  <a:gd name="f18" fmla="*/ 1680678 f14 1"/>
                  <a:gd name="f19" fmla="*/ 1680677 f13 1"/>
                  <a:gd name="f20" fmla="*/ 0 f14 1"/>
                  <a:gd name="f21" fmla="*/ 0 f13 1"/>
                  <a:gd name="f22" fmla="*/ 40826 f14 1"/>
                  <a:gd name="f23" fmla="*/ 1639851 f13 1"/>
                  <a:gd name="f24" fmla="*/ f15 1 f2"/>
                  <a:gd name="f25" fmla="*/ f18 1 1680678"/>
                  <a:gd name="f26" fmla="*/ f19 1 1680677"/>
                  <a:gd name="f27" fmla="*/ f20 1 1680678"/>
                  <a:gd name="f28" fmla="*/ f21 1 1680677"/>
                  <a:gd name="f29" fmla="*/ f22 1 1680678"/>
                  <a:gd name="f30" fmla="*/ f23 1 168067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680678" h="168067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6" name="Freeform: Shape 149">
                <a:extLst>
                  <a:ext uri="{FF2B5EF4-FFF2-40B4-BE49-F238E27FC236}">
                    <a16:creationId xmlns:a16="http://schemas.microsoft.com/office/drawing/2014/main" id="{8C980716-E532-EB91-E0A5-DFA6EBE8BBF6}"/>
                  </a:ext>
                </a:extLst>
              </p:cNvPr>
              <p:cNvSpPr/>
              <p:nvPr/>
            </p:nvSpPr>
            <p:spPr>
              <a:xfrm rot="13500272">
                <a:off x="37330" y="673195"/>
                <a:ext cx="1594485" cy="1594485"/>
              </a:xfrm>
              <a:custGeom>
                <a:avLst/>
                <a:gdLst>
                  <a:gd name="f0" fmla="val 10800000"/>
                  <a:gd name="f1" fmla="val 5400000"/>
                  <a:gd name="f2" fmla="val 180"/>
                  <a:gd name="f3" fmla="val w"/>
                  <a:gd name="f4" fmla="val h"/>
                  <a:gd name="f5" fmla="val 0"/>
                  <a:gd name="f6" fmla="val 1594489"/>
                  <a:gd name="f7" fmla="val 40826"/>
                  <a:gd name="f8" fmla="val 1553663"/>
                  <a:gd name="f9" fmla="+- 0 0 -90"/>
                  <a:gd name="f10" fmla="*/ f3 1 1594489"/>
                  <a:gd name="f11" fmla="*/ f4 1 1594489"/>
                  <a:gd name="f12" fmla="+- f6 0 f5"/>
                  <a:gd name="f13" fmla="*/ f9 f0 1"/>
                  <a:gd name="f14" fmla="*/ f12 1 1594489"/>
                  <a:gd name="f15" fmla="*/ 1594489 f12 1"/>
                  <a:gd name="f16" fmla="*/ 0 f12 1"/>
                  <a:gd name="f17" fmla="*/ 40826 f12 1"/>
                  <a:gd name="f18" fmla="*/ 1553663 f12 1"/>
                  <a:gd name="f19" fmla="*/ f13 1 f2"/>
                  <a:gd name="f20" fmla="*/ f15 1 1594489"/>
                  <a:gd name="f21" fmla="*/ f16 1 1594489"/>
                  <a:gd name="f22" fmla="*/ f17 1 1594489"/>
                  <a:gd name="f23" fmla="*/ f18 1 159448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594489" h="159448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7" name="Freeform: Shape 148">
                <a:extLst>
                  <a:ext uri="{FF2B5EF4-FFF2-40B4-BE49-F238E27FC236}">
                    <a16:creationId xmlns:a16="http://schemas.microsoft.com/office/drawing/2014/main" id="{75BB5C96-C2C0-02E4-9D78-67ADB16603C0}"/>
                  </a:ext>
                </a:extLst>
              </p:cNvPr>
              <p:cNvSpPr/>
              <p:nvPr/>
            </p:nvSpPr>
            <p:spPr>
              <a:xfrm rot="13500272">
                <a:off x="19312" y="716697"/>
                <a:ext cx="1509436" cy="1508302"/>
              </a:xfrm>
              <a:custGeom>
                <a:avLst/>
                <a:gdLst>
                  <a:gd name="f0" fmla="val 10800000"/>
                  <a:gd name="f1" fmla="val 5400000"/>
                  <a:gd name="f2" fmla="val 180"/>
                  <a:gd name="f3" fmla="val w"/>
                  <a:gd name="f4" fmla="val h"/>
                  <a:gd name="f5" fmla="val 0"/>
                  <a:gd name="f6" fmla="val 1509435"/>
                  <a:gd name="f7" fmla="val 1508300"/>
                  <a:gd name="f8" fmla="val 1508301"/>
                  <a:gd name="f9" fmla="val 40826"/>
                  <a:gd name="f10" fmla="val 1467474"/>
                  <a:gd name="f11" fmla="+- 0 0 -90"/>
                  <a:gd name="f12" fmla="*/ f3 1 1509435"/>
                  <a:gd name="f13" fmla="*/ f4 1 1508300"/>
                  <a:gd name="f14" fmla="+- f7 0 f5"/>
                  <a:gd name="f15" fmla="+- f6 0 f5"/>
                  <a:gd name="f16" fmla="*/ f11 f0 1"/>
                  <a:gd name="f17" fmla="*/ f15 1 1509435"/>
                  <a:gd name="f18" fmla="*/ f14 1 1508300"/>
                  <a:gd name="f19" fmla="*/ 1508301 f15 1"/>
                  <a:gd name="f20" fmla="*/ 1508300 f14 1"/>
                  <a:gd name="f21" fmla="*/ 0 f15 1"/>
                  <a:gd name="f22" fmla="*/ 0 f14 1"/>
                  <a:gd name="f23" fmla="*/ 40826 f15 1"/>
                  <a:gd name="f24" fmla="*/ 1509435 f15 1"/>
                  <a:gd name="f25" fmla="*/ 1467474 f14 1"/>
                  <a:gd name="f26" fmla="*/ f16 1 f2"/>
                  <a:gd name="f27" fmla="*/ f19 1 1509435"/>
                  <a:gd name="f28" fmla="*/ f20 1 1508300"/>
                  <a:gd name="f29" fmla="*/ f21 1 1509435"/>
                  <a:gd name="f30" fmla="*/ f22 1 1508300"/>
                  <a:gd name="f31" fmla="*/ f23 1 1509435"/>
                  <a:gd name="f32" fmla="*/ f24 1 1509435"/>
                  <a:gd name="f33" fmla="*/ f25 1 150830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1509435" h="1508300">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8" name="Freeform: Shape 147">
                <a:extLst>
                  <a:ext uri="{FF2B5EF4-FFF2-40B4-BE49-F238E27FC236}">
                    <a16:creationId xmlns:a16="http://schemas.microsoft.com/office/drawing/2014/main" id="{1ACB805E-BFEC-880F-51F4-5A0E728887CE}"/>
                  </a:ext>
                </a:extLst>
              </p:cNvPr>
              <p:cNvSpPr/>
              <p:nvPr/>
            </p:nvSpPr>
            <p:spPr>
              <a:xfrm rot="13500272">
                <a:off x="1855" y="758813"/>
                <a:ext cx="1423245" cy="1423245"/>
              </a:xfrm>
              <a:custGeom>
                <a:avLst/>
                <a:gdLst>
                  <a:gd name="f0" fmla="val 10800000"/>
                  <a:gd name="f1" fmla="val 5400000"/>
                  <a:gd name="f2" fmla="val 180"/>
                  <a:gd name="f3" fmla="val w"/>
                  <a:gd name="f4" fmla="val h"/>
                  <a:gd name="f5" fmla="val 0"/>
                  <a:gd name="f6" fmla="val 1423246"/>
                  <a:gd name="f7" fmla="val 1423247"/>
                  <a:gd name="f8" fmla="val 40825"/>
                  <a:gd name="f9" fmla="val 1382420"/>
                  <a:gd name="f10" fmla="+- 0 0 -90"/>
                  <a:gd name="f11" fmla="*/ f3 1 1423246"/>
                  <a:gd name="f12" fmla="*/ f4 1 1423247"/>
                  <a:gd name="f13" fmla="+- f7 0 f5"/>
                  <a:gd name="f14" fmla="+- f6 0 f5"/>
                  <a:gd name="f15" fmla="*/ f10 f0 1"/>
                  <a:gd name="f16" fmla="*/ f14 1 1423246"/>
                  <a:gd name="f17" fmla="*/ f13 1 1423247"/>
                  <a:gd name="f18" fmla="*/ 1423246 f14 1"/>
                  <a:gd name="f19" fmla="*/ 1423247 f13 1"/>
                  <a:gd name="f20" fmla="*/ 0 f14 1"/>
                  <a:gd name="f21" fmla="*/ 0 f13 1"/>
                  <a:gd name="f22" fmla="*/ 40825 f14 1"/>
                  <a:gd name="f23" fmla="*/ 1382420 f13 1"/>
                  <a:gd name="f24" fmla="*/ f15 1 f2"/>
                  <a:gd name="f25" fmla="*/ f18 1 1423246"/>
                  <a:gd name="f26" fmla="*/ f19 1 1423247"/>
                  <a:gd name="f27" fmla="*/ f20 1 1423246"/>
                  <a:gd name="f28" fmla="*/ f21 1 1423247"/>
                  <a:gd name="f29" fmla="*/ f22 1 1423246"/>
                  <a:gd name="f30" fmla="*/ f23 1 142324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423246" h="142324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9" name="Freeform: Shape 146">
                <a:extLst>
                  <a:ext uri="{FF2B5EF4-FFF2-40B4-BE49-F238E27FC236}">
                    <a16:creationId xmlns:a16="http://schemas.microsoft.com/office/drawing/2014/main" id="{E22DDB18-DF92-10EB-6304-9D25E5490E52}"/>
                  </a:ext>
                </a:extLst>
              </p:cNvPr>
              <p:cNvSpPr/>
              <p:nvPr/>
            </p:nvSpPr>
            <p:spPr>
              <a:xfrm rot="13500272">
                <a:off x="-15993" y="801910"/>
                <a:ext cx="1337053" cy="1337053"/>
              </a:xfrm>
              <a:custGeom>
                <a:avLst/>
                <a:gdLst>
                  <a:gd name="f0" fmla="val 10800000"/>
                  <a:gd name="f1" fmla="val 5400000"/>
                  <a:gd name="f2" fmla="val 180"/>
                  <a:gd name="f3" fmla="val w"/>
                  <a:gd name="f4" fmla="val h"/>
                  <a:gd name="f5" fmla="val 0"/>
                  <a:gd name="f6" fmla="val 1337057"/>
                  <a:gd name="f7" fmla="val 40826"/>
                  <a:gd name="f8" fmla="val 1296231"/>
                  <a:gd name="f9" fmla="+- 0 0 -90"/>
                  <a:gd name="f10" fmla="*/ f3 1 1337057"/>
                  <a:gd name="f11" fmla="*/ f4 1 1337057"/>
                  <a:gd name="f12" fmla="+- f6 0 f5"/>
                  <a:gd name="f13" fmla="*/ f9 f0 1"/>
                  <a:gd name="f14" fmla="*/ f12 1 1337057"/>
                  <a:gd name="f15" fmla="*/ 1337057 f12 1"/>
                  <a:gd name="f16" fmla="*/ 0 f12 1"/>
                  <a:gd name="f17" fmla="*/ 40826 f12 1"/>
                  <a:gd name="f18" fmla="*/ 1296231 f12 1"/>
                  <a:gd name="f19" fmla="*/ f13 1 f2"/>
                  <a:gd name="f20" fmla="*/ f15 1 1337057"/>
                  <a:gd name="f21" fmla="*/ f16 1 1337057"/>
                  <a:gd name="f22" fmla="*/ f17 1 1337057"/>
                  <a:gd name="f23" fmla="*/ f18 1 133705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337057" h="133705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0" name="Freeform: Shape 145">
                <a:extLst>
                  <a:ext uri="{FF2B5EF4-FFF2-40B4-BE49-F238E27FC236}">
                    <a16:creationId xmlns:a16="http://schemas.microsoft.com/office/drawing/2014/main" id="{6047CF27-4BA5-10A2-F21E-D6A3D72D52D5}"/>
                  </a:ext>
                </a:extLst>
              </p:cNvPr>
              <p:cNvSpPr/>
              <p:nvPr/>
            </p:nvSpPr>
            <p:spPr>
              <a:xfrm rot="13500272">
                <a:off x="-33847" y="844968"/>
                <a:ext cx="1250871" cy="1250871"/>
              </a:xfrm>
              <a:custGeom>
                <a:avLst/>
                <a:gdLst>
                  <a:gd name="f0" fmla="val 10800000"/>
                  <a:gd name="f1" fmla="val 5400000"/>
                  <a:gd name="f2" fmla="val 180"/>
                  <a:gd name="f3" fmla="val w"/>
                  <a:gd name="f4" fmla="val h"/>
                  <a:gd name="f5" fmla="val 0"/>
                  <a:gd name="f6" fmla="val 1250869"/>
                  <a:gd name="f7" fmla="val 40825"/>
                  <a:gd name="f8" fmla="val 1210042"/>
                  <a:gd name="f9" fmla="+- 0 0 -90"/>
                  <a:gd name="f10" fmla="*/ f3 1 1250869"/>
                  <a:gd name="f11" fmla="*/ f4 1 1250869"/>
                  <a:gd name="f12" fmla="+- f6 0 f5"/>
                  <a:gd name="f13" fmla="*/ f9 f0 1"/>
                  <a:gd name="f14" fmla="*/ f12 1 1250869"/>
                  <a:gd name="f15" fmla="*/ 1250869 f12 1"/>
                  <a:gd name="f16" fmla="*/ 0 f12 1"/>
                  <a:gd name="f17" fmla="*/ 40825 f12 1"/>
                  <a:gd name="f18" fmla="*/ 1210042 f12 1"/>
                  <a:gd name="f19" fmla="*/ f13 1 f2"/>
                  <a:gd name="f20" fmla="*/ f15 1 1250869"/>
                  <a:gd name="f21" fmla="*/ f16 1 1250869"/>
                  <a:gd name="f22" fmla="*/ f17 1 1250869"/>
                  <a:gd name="f23" fmla="*/ f18 1 125086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250869" h="125086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1" name="Freeform: Shape 144">
                <a:extLst>
                  <a:ext uri="{FF2B5EF4-FFF2-40B4-BE49-F238E27FC236}">
                    <a16:creationId xmlns:a16="http://schemas.microsoft.com/office/drawing/2014/main" id="{0116AECF-FDD4-D4ED-C964-CDC7DC17FE9B}"/>
                  </a:ext>
                </a:extLst>
              </p:cNvPr>
              <p:cNvSpPr/>
              <p:nvPr/>
            </p:nvSpPr>
            <p:spPr>
              <a:xfrm rot="13500272">
                <a:off x="-51861" y="888456"/>
                <a:ext cx="1165814" cy="1164680"/>
              </a:xfrm>
              <a:custGeom>
                <a:avLst/>
                <a:gdLst>
                  <a:gd name="f0" fmla="val 10800000"/>
                  <a:gd name="f1" fmla="val 5400000"/>
                  <a:gd name="f2" fmla="val 180"/>
                  <a:gd name="f3" fmla="val w"/>
                  <a:gd name="f4" fmla="val h"/>
                  <a:gd name="f5" fmla="val 0"/>
                  <a:gd name="f6" fmla="val 1165814"/>
                  <a:gd name="f7" fmla="val 1164680"/>
                  <a:gd name="f8" fmla="val 1"/>
                  <a:gd name="f9" fmla="val 40825"/>
                  <a:gd name="f10" fmla="val 1123854"/>
                  <a:gd name="f11" fmla="+- 0 0 -90"/>
                  <a:gd name="f12" fmla="*/ f3 1 1165814"/>
                  <a:gd name="f13" fmla="*/ f4 1 1164680"/>
                  <a:gd name="f14" fmla="+- f7 0 f5"/>
                  <a:gd name="f15" fmla="+- f6 0 f5"/>
                  <a:gd name="f16" fmla="*/ f11 f0 1"/>
                  <a:gd name="f17" fmla="*/ f15 1 1165814"/>
                  <a:gd name="f18" fmla="*/ f14 1 1164680"/>
                  <a:gd name="f19" fmla="*/ 1164680 f15 1"/>
                  <a:gd name="f20" fmla="*/ 1164680 f14 1"/>
                  <a:gd name="f21" fmla="*/ 0 f15 1"/>
                  <a:gd name="f22" fmla="*/ 1 f14 1"/>
                  <a:gd name="f23" fmla="*/ 40825 f15 1"/>
                  <a:gd name="f24" fmla="*/ 0 f14 1"/>
                  <a:gd name="f25" fmla="*/ 1165814 f15 1"/>
                  <a:gd name="f26" fmla="*/ 1123854 f14 1"/>
                  <a:gd name="f27" fmla="*/ f16 1 f2"/>
                  <a:gd name="f28" fmla="*/ f19 1 1165814"/>
                  <a:gd name="f29" fmla="*/ f20 1 1164680"/>
                  <a:gd name="f30" fmla="*/ f21 1 1165814"/>
                  <a:gd name="f31" fmla="*/ f22 1 1164680"/>
                  <a:gd name="f32" fmla="*/ f23 1 1165814"/>
                  <a:gd name="f33" fmla="*/ f24 1 1164680"/>
                  <a:gd name="f34" fmla="*/ f25 1 1165814"/>
                  <a:gd name="f35" fmla="*/ f26 1 1164680"/>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2 1"/>
                  <a:gd name="f56" fmla="*/ f44 f13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5" y="f56"/>
                  </a:cxn>
                  <a:cxn ang="f40">
                    <a:pos x="f57" y="f58"/>
                  </a:cxn>
                  <a:cxn ang="f40">
                    <a:pos x="f59" y="f60"/>
                  </a:cxn>
                  <a:cxn ang="f40">
                    <a:pos x="f53" y="f60"/>
                  </a:cxn>
                  <a:cxn ang="f40">
                    <a:pos x="f53" y="f54"/>
                  </a:cxn>
                </a:cxnLst>
                <a:rect l="f49" t="f52" r="f50" b="f51"/>
                <a:pathLst>
                  <a:path w="1165814" h="1164680">
                    <a:moveTo>
                      <a:pt x="f7" y="f7"/>
                    </a:moveTo>
                    <a:lnTo>
                      <a:pt x="f5" y="f8"/>
                    </a:lnTo>
                    <a:lnTo>
                      <a:pt x="f9" y="f5"/>
                    </a:lnTo>
                    <a:lnTo>
                      <a:pt x="f6" y="f10"/>
                    </a:lnTo>
                    <a:lnTo>
                      <a:pt x="f7" y="f10"/>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2" name="Freeform: Shape 143">
                <a:extLst>
                  <a:ext uri="{FF2B5EF4-FFF2-40B4-BE49-F238E27FC236}">
                    <a16:creationId xmlns:a16="http://schemas.microsoft.com/office/drawing/2014/main" id="{8DF28514-795B-4174-F8F2-0220AC2E2D1B}"/>
                  </a:ext>
                </a:extLst>
              </p:cNvPr>
              <p:cNvSpPr/>
              <p:nvPr/>
            </p:nvSpPr>
            <p:spPr>
              <a:xfrm rot="13500272">
                <a:off x="-69307" y="930601"/>
                <a:ext cx="1079622" cy="1079622"/>
              </a:xfrm>
              <a:custGeom>
                <a:avLst/>
                <a:gdLst>
                  <a:gd name="f0" fmla="val 10800000"/>
                  <a:gd name="f1" fmla="val 5400000"/>
                  <a:gd name="f2" fmla="val 180"/>
                  <a:gd name="f3" fmla="val w"/>
                  <a:gd name="f4" fmla="val h"/>
                  <a:gd name="f5" fmla="val 0"/>
                  <a:gd name="f6" fmla="val 1079626"/>
                  <a:gd name="f7" fmla="val 1"/>
                  <a:gd name="f8" fmla="val 40826"/>
                  <a:gd name="f9" fmla="val 1038800"/>
                  <a:gd name="f10" fmla="+- 0 0 -90"/>
                  <a:gd name="f11" fmla="*/ f3 1 1079626"/>
                  <a:gd name="f12" fmla="*/ f4 1 1079626"/>
                  <a:gd name="f13" fmla="+- f6 0 f5"/>
                  <a:gd name="f14" fmla="*/ f10 f0 1"/>
                  <a:gd name="f15" fmla="*/ f13 1 1079626"/>
                  <a:gd name="f16" fmla="*/ 1079626 f13 1"/>
                  <a:gd name="f17" fmla="*/ 0 f13 1"/>
                  <a:gd name="f18" fmla="*/ 1 f13 1"/>
                  <a:gd name="f19" fmla="*/ 40826 f13 1"/>
                  <a:gd name="f20" fmla="*/ 1038800 f13 1"/>
                  <a:gd name="f21" fmla="*/ f14 1 f2"/>
                  <a:gd name="f22" fmla="*/ f16 1 1079626"/>
                  <a:gd name="f23" fmla="*/ f17 1 1079626"/>
                  <a:gd name="f24" fmla="*/ f18 1 1079626"/>
                  <a:gd name="f25" fmla="*/ f19 1 1079626"/>
                  <a:gd name="f26" fmla="*/ f20 1 1079626"/>
                  <a:gd name="f27" fmla="*/ f5 1 f15"/>
                  <a:gd name="f28" fmla="*/ f6 1 f15"/>
                  <a:gd name="f29" fmla="+- f21 0 f1"/>
                  <a:gd name="f30" fmla="*/ f22 1 f15"/>
                  <a:gd name="f31" fmla="*/ f23 1 f15"/>
                  <a:gd name="f32" fmla="*/ f24 1 f15"/>
                  <a:gd name="f33" fmla="*/ f25 1 f15"/>
                  <a:gd name="f34" fmla="*/ f26 1 f15"/>
                  <a:gd name="f35" fmla="*/ f27 f11 1"/>
                  <a:gd name="f36" fmla="*/ f28 f11 1"/>
                  <a:gd name="f37" fmla="*/ f28 f12 1"/>
                  <a:gd name="f38" fmla="*/ f27 f12 1"/>
                  <a:gd name="f39" fmla="*/ f30 f11 1"/>
                  <a:gd name="f40" fmla="*/ f30 f12 1"/>
                  <a:gd name="f41" fmla="*/ f31 f11 1"/>
                  <a:gd name="f42" fmla="*/ f32 f12 1"/>
                  <a:gd name="f43" fmla="*/ f33 f11 1"/>
                  <a:gd name="f44" fmla="*/ f31 f12 1"/>
                  <a:gd name="f45" fmla="*/ f34 f12 1"/>
                </a:gdLst>
                <a:ahLst/>
                <a:cxnLst>
                  <a:cxn ang="3cd4">
                    <a:pos x="hc" y="t"/>
                  </a:cxn>
                  <a:cxn ang="0">
                    <a:pos x="r" y="vc"/>
                  </a:cxn>
                  <a:cxn ang="cd4">
                    <a:pos x="hc" y="b"/>
                  </a:cxn>
                  <a:cxn ang="cd2">
                    <a:pos x="l" y="vc"/>
                  </a:cxn>
                  <a:cxn ang="f29">
                    <a:pos x="f39" y="f40"/>
                  </a:cxn>
                  <a:cxn ang="f29">
                    <a:pos x="f41" y="f42"/>
                  </a:cxn>
                  <a:cxn ang="f29">
                    <a:pos x="f43" y="f44"/>
                  </a:cxn>
                  <a:cxn ang="f29">
                    <a:pos x="f39" y="f45"/>
                  </a:cxn>
                  <a:cxn ang="f29">
                    <a:pos x="f39" y="f40"/>
                  </a:cxn>
                </a:cxnLst>
                <a:rect l="f35" t="f38" r="f36" b="f37"/>
                <a:pathLst>
                  <a:path w="1079626" h="1079626">
                    <a:moveTo>
                      <a:pt x="f6" y="f6"/>
                    </a:moveTo>
                    <a:lnTo>
                      <a:pt x="f5" y="f7"/>
                    </a:lnTo>
                    <a:lnTo>
                      <a:pt x="f8" y="f5"/>
                    </a:lnTo>
                    <a:lnTo>
                      <a:pt x="f6" y="f9"/>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3" name="Freeform: Shape 142">
                <a:extLst>
                  <a:ext uri="{FF2B5EF4-FFF2-40B4-BE49-F238E27FC236}">
                    <a16:creationId xmlns:a16="http://schemas.microsoft.com/office/drawing/2014/main" id="{4C6097D1-DDBA-62F8-1C48-E50D79C5D66A}"/>
                  </a:ext>
                </a:extLst>
              </p:cNvPr>
              <p:cNvSpPr/>
              <p:nvPr/>
            </p:nvSpPr>
            <p:spPr>
              <a:xfrm rot="13500272">
                <a:off x="-87161" y="973699"/>
                <a:ext cx="993440" cy="993440"/>
              </a:xfrm>
              <a:custGeom>
                <a:avLst/>
                <a:gdLst>
                  <a:gd name="f0" fmla="val 10800000"/>
                  <a:gd name="f1" fmla="val 5400000"/>
                  <a:gd name="f2" fmla="val 180"/>
                  <a:gd name="f3" fmla="val w"/>
                  <a:gd name="f4" fmla="val h"/>
                  <a:gd name="f5" fmla="val 0"/>
                  <a:gd name="f6" fmla="val 993437"/>
                  <a:gd name="f7" fmla="val 993438"/>
                  <a:gd name="f8" fmla="val 40825"/>
                  <a:gd name="f9" fmla="val 1"/>
                  <a:gd name="f10" fmla="val 952612"/>
                  <a:gd name="f11" fmla="+- 0 0 -90"/>
                  <a:gd name="f12" fmla="*/ f3 1 993437"/>
                  <a:gd name="f13" fmla="*/ f4 1 993438"/>
                  <a:gd name="f14" fmla="+- f7 0 f5"/>
                  <a:gd name="f15" fmla="+- f6 0 f5"/>
                  <a:gd name="f16" fmla="*/ f11 f0 1"/>
                  <a:gd name="f17" fmla="*/ f15 1 993437"/>
                  <a:gd name="f18" fmla="*/ f14 1 993438"/>
                  <a:gd name="f19" fmla="*/ 993437 f15 1"/>
                  <a:gd name="f20" fmla="*/ 993438 f14 1"/>
                  <a:gd name="f21" fmla="*/ 0 f15 1"/>
                  <a:gd name="f22" fmla="*/ 0 f14 1"/>
                  <a:gd name="f23" fmla="*/ 40825 f15 1"/>
                  <a:gd name="f24" fmla="*/ 1 f14 1"/>
                  <a:gd name="f25" fmla="*/ 952612 f14 1"/>
                  <a:gd name="f26" fmla="*/ f16 1 f2"/>
                  <a:gd name="f27" fmla="*/ f19 1 993437"/>
                  <a:gd name="f28" fmla="*/ f20 1 993438"/>
                  <a:gd name="f29" fmla="*/ f21 1 993437"/>
                  <a:gd name="f30" fmla="*/ f22 1 993438"/>
                  <a:gd name="f31" fmla="*/ f23 1 993437"/>
                  <a:gd name="f32" fmla="*/ f24 1 993438"/>
                  <a:gd name="f33" fmla="*/ f25 1 99343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0" y="f56"/>
                  </a:cxn>
                  <a:cxn ang="f38">
                    <a:pos x="f50" y="f51"/>
                  </a:cxn>
                </a:cxnLst>
                <a:rect l="f46" t="f49" r="f47" b="f48"/>
                <a:pathLst>
                  <a:path w="993437" h="993438">
                    <a:moveTo>
                      <a:pt x="f6" y="f7"/>
                    </a:moveTo>
                    <a:lnTo>
                      <a:pt x="f5" y="f5"/>
                    </a:lnTo>
                    <a:lnTo>
                      <a:pt x="f8" y="f9"/>
                    </a:lnTo>
                    <a:lnTo>
                      <a:pt x="f6"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4" name="Freeform: Shape 141">
                <a:extLst>
                  <a:ext uri="{FF2B5EF4-FFF2-40B4-BE49-F238E27FC236}">
                    <a16:creationId xmlns:a16="http://schemas.microsoft.com/office/drawing/2014/main" id="{AF4E1684-E840-4790-1403-D904EFB54495}"/>
                  </a:ext>
                </a:extLst>
              </p:cNvPr>
              <p:cNvSpPr/>
              <p:nvPr/>
            </p:nvSpPr>
            <p:spPr>
              <a:xfrm rot="13500272">
                <a:off x="-105175" y="1017187"/>
                <a:ext cx="908383" cy="907249"/>
              </a:xfrm>
              <a:custGeom>
                <a:avLst/>
                <a:gdLst>
                  <a:gd name="f0" fmla="val 10800000"/>
                  <a:gd name="f1" fmla="val 5400000"/>
                  <a:gd name="f2" fmla="val 180"/>
                  <a:gd name="f3" fmla="val w"/>
                  <a:gd name="f4" fmla="val h"/>
                  <a:gd name="f5" fmla="val 0"/>
                  <a:gd name="f6" fmla="val 908383"/>
                  <a:gd name="f7" fmla="val 907248"/>
                  <a:gd name="f8" fmla="val 907249"/>
                  <a:gd name="f9" fmla="val 40827"/>
                  <a:gd name="f10" fmla="val 866422"/>
                  <a:gd name="f11" fmla="+- 0 0 -90"/>
                  <a:gd name="f12" fmla="*/ f3 1 908383"/>
                  <a:gd name="f13" fmla="*/ f4 1 907248"/>
                  <a:gd name="f14" fmla="+- f7 0 f5"/>
                  <a:gd name="f15" fmla="+- f6 0 f5"/>
                  <a:gd name="f16" fmla="*/ f11 f0 1"/>
                  <a:gd name="f17" fmla="*/ f15 1 908383"/>
                  <a:gd name="f18" fmla="*/ f14 1 907248"/>
                  <a:gd name="f19" fmla="*/ 907249 f15 1"/>
                  <a:gd name="f20" fmla="*/ 907248 f14 1"/>
                  <a:gd name="f21" fmla="*/ 0 f15 1"/>
                  <a:gd name="f22" fmla="*/ 0 f14 1"/>
                  <a:gd name="f23" fmla="*/ 40827 f15 1"/>
                  <a:gd name="f24" fmla="*/ 908383 f15 1"/>
                  <a:gd name="f25" fmla="*/ 866422 f14 1"/>
                  <a:gd name="f26" fmla="*/ f16 1 f2"/>
                  <a:gd name="f27" fmla="*/ f19 1 908383"/>
                  <a:gd name="f28" fmla="*/ f20 1 907248"/>
                  <a:gd name="f29" fmla="*/ f21 1 908383"/>
                  <a:gd name="f30" fmla="*/ f22 1 907248"/>
                  <a:gd name="f31" fmla="*/ f23 1 908383"/>
                  <a:gd name="f32" fmla="*/ f24 1 908383"/>
                  <a:gd name="f33" fmla="*/ f25 1 90724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908383" h="907248">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5" name="Freeform: Shape 140">
                <a:extLst>
                  <a:ext uri="{FF2B5EF4-FFF2-40B4-BE49-F238E27FC236}">
                    <a16:creationId xmlns:a16="http://schemas.microsoft.com/office/drawing/2014/main" id="{0273E9FC-E03E-15EF-A79F-D1ECE7BD6DB8}"/>
                  </a:ext>
                </a:extLst>
              </p:cNvPr>
              <p:cNvSpPr/>
              <p:nvPr/>
            </p:nvSpPr>
            <p:spPr>
              <a:xfrm rot="13500272">
                <a:off x="-123024" y="1060274"/>
                <a:ext cx="822191" cy="821058"/>
              </a:xfrm>
              <a:custGeom>
                <a:avLst/>
                <a:gdLst>
                  <a:gd name="f0" fmla="val 10800000"/>
                  <a:gd name="f1" fmla="val 5400000"/>
                  <a:gd name="f2" fmla="val 180"/>
                  <a:gd name="f3" fmla="val w"/>
                  <a:gd name="f4" fmla="val h"/>
                  <a:gd name="f5" fmla="val 0"/>
                  <a:gd name="f6" fmla="val 822195"/>
                  <a:gd name="f7" fmla="val 821061"/>
                  <a:gd name="f8" fmla="val 821060"/>
                  <a:gd name="f9" fmla="val 40826"/>
                  <a:gd name="f10" fmla="val 1"/>
                  <a:gd name="f11" fmla="val 780235"/>
                  <a:gd name="f12" fmla="+- 0 0 -90"/>
                  <a:gd name="f13" fmla="*/ f3 1 822195"/>
                  <a:gd name="f14" fmla="*/ f4 1 821061"/>
                  <a:gd name="f15" fmla="+- f7 0 f5"/>
                  <a:gd name="f16" fmla="+- f6 0 f5"/>
                  <a:gd name="f17" fmla="*/ f12 f0 1"/>
                  <a:gd name="f18" fmla="*/ f16 1 822195"/>
                  <a:gd name="f19" fmla="*/ f15 1 821061"/>
                  <a:gd name="f20" fmla="*/ 821060 f16 1"/>
                  <a:gd name="f21" fmla="*/ 821061 f15 1"/>
                  <a:gd name="f22" fmla="*/ 0 f16 1"/>
                  <a:gd name="f23" fmla="*/ 0 f15 1"/>
                  <a:gd name="f24" fmla="*/ 40826 f16 1"/>
                  <a:gd name="f25" fmla="*/ 1 f15 1"/>
                  <a:gd name="f26" fmla="*/ 822195 f16 1"/>
                  <a:gd name="f27" fmla="*/ 780235 f15 1"/>
                  <a:gd name="f28" fmla="*/ f17 1 f2"/>
                  <a:gd name="f29" fmla="*/ f20 1 822195"/>
                  <a:gd name="f30" fmla="*/ f21 1 821061"/>
                  <a:gd name="f31" fmla="*/ f22 1 822195"/>
                  <a:gd name="f32" fmla="*/ f23 1 821061"/>
                  <a:gd name="f33" fmla="*/ f24 1 822195"/>
                  <a:gd name="f34" fmla="*/ f25 1 821061"/>
                  <a:gd name="f35" fmla="*/ f26 1 822195"/>
                  <a:gd name="f36" fmla="*/ f27 1 821061"/>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8"/>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3 1"/>
                  <a:gd name="f61" fmla="*/ f49 f14 1"/>
                </a:gdLst>
                <a:ahLst/>
                <a:cxnLst>
                  <a:cxn ang="3cd4">
                    <a:pos x="hc" y="t"/>
                  </a:cxn>
                  <a:cxn ang="0">
                    <a:pos x="r" y="vc"/>
                  </a:cxn>
                  <a:cxn ang="cd4">
                    <a:pos x="hc" y="b"/>
                  </a:cxn>
                  <a:cxn ang="cd2">
                    <a:pos x="l" y="vc"/>
                  </a:cxn>
                  <a:cxn ang="f41">
                    <a:pos x="f54" y="f55"/>
                  </a:cxn>
                  <a:cxn ang="f41">
                    <a:pos x="f56" y="f57"/>
                  </a:cxn>
                  <a:cxn ang="f41">
                    <a:pos x="f58" y="f59"/>
                  </a:cxn>
                  <a:cxn ang="f41">
                    <a:pos x="f60" y="f61"/>
                  </a:cxn>
                  <a:cxn ang="f41">
                    <a:pos x="f54" y="f61"/>
                  </a:cxn>
                  <a:cxn ang="f41">
                    <a:pos x="f54" y="f55"/>
                  </a:cxn>
                </a:cxnLst>
                <a:rect l="f50" t="f53" r="f51" b="f52"/>
                <a:pathLst>
                  <a:path w="822195" h="821061">
                    <a:moveTo>
                      <a:pt x="f8" y="f7"/>
                    </a:moveTo>
                    <a:lnTo>
                      <a:pt x="f5" y="f5"/>
                    </a:lnTo>
                    <a:lnTo>
                      <a:pt x="f9" y="f10"/>
                    </a:lnTo>
                    <a:lnTo>
                      <a:pt x="f6" y="f11"/>
                    </a:lnTo>
                    <a:lnTo>
                      <a:pt x="f8" y="f11"/>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6" name="Freeform: Shape 139">
                <a:extLst>
                  <a:ext uri="{FF2B5EF4-FFF2-40B4-BE49-F238E27FC236}">
                    <a16:creationId xmlns:a16="http://schemas.microsoft.com/office/drawing/2014/main" id="{95DB7099-9D97-E079-4629-DE337DD450DE}"/>
                  </a:ext>
                </a:extLst>
              </p:cNvPr>
              <p:cNvSpPr/>
              <p:nvPr/>
            </p:nvSpPr>
            <p:spPr>
              <a:xfrm rot="13500272">
                <a:off x="-140478" y="1102397"/>
                <a:ext cx="736009" cy="736000"/>
              </a:xfrm>
              <a:custGeom>
                <a:avLst/>
                <a:gdLst>
                  <a:gd name="f0" fmla="val 10800000"/>
                  <a:gd name="f1" fmla="val 5400000"/>
                  <a:gd name="f2" fmla="val 180"/>
                  <a:gd name="f3" fmla="val w"/>
                  <a:gd name="f4" fmla="val h"/>
                  <a:gd name="f5" fmla="val 0"/>
                  <a:gd name="f6" fmla="val 736006"/>
                  <a:gd name="f7" fmla="val 736005"/>
                  <a:gd name="f8" fmla="val 40826"/>
                  <a:gd name="f9" fmla="val 695179"/>
                  <a:gd name="f10" fmla="+- 0 0 -90"/>
                  <a:gd name="f11" fmla="*/ f3 1 736006"/>
                  <a:gd name="f12" fmla="*/ f4 1 736005"/>
                  <a:gd name="f13" fmla="+- f7 0 f5"/>
                  <a:gd name="f14" fmla="+- f6 0 f5"/>
                  <a:gd name="f15" fmla="*/ f10 f0 1"/>
                  <a:gd name="f16" fmla="*/ f14 1 736006"/>
                  <a:gd name="f17" fmla="*/ f13 1 736005"/>
                  <a:gd name="f18" fmla="*/ 736005 f14 1"/>
                  <a:gd name="f19" fmla="*/ 736005 f13 1"/>
                  <a:gd name="f20" fmla="*/ 0 f14 1"/>
                  <a:gd name="f21" fmla="*/ 0 f13 1"/>
                  <a:gd name="f22" fmla="*/ 40826 f14 1"/>
                  <a:gd name="f23" fmla="*/ 736006 f14 1"/>
                  <a:gd name="f24" fmla="*/ 695179 f13 1"/>
                  <a:gd name="f25" fmla="*/ f15 1 f2"/>
                  <a:gd name="f26" fmla="*/ f18 1 736006"/>
                  <a:gd name="f27" fmla="*/ f19 1 736005"/>
                  <a:gd name="f28" fmla="*/ f20 1 736006"/>
                  <a:gd name="f29" fmla="*/ f21 1 736005"/>
                  <a:gd name="f30" fmla="*/ f22 1 736006"/>
                  <a:gd name="f31" fmla="*/ f23 1 736006"/>
                  <a:gd name="f32" fmla="*/ f24 1 736005"/>
                  <a:gd name="f33" fmla="*/ f5 1 f16"/>
                  <a:gd name="f34" fmla="*/ f6 1 f16"/>
                  <a:gd name="f35" fmla="*/ f5 1 f17"/>
                  <a:gd name="f36" fmla="*/ f7 1 f17"/>
                  <a:gd name="f37" fmla="+- f25 0 f1"/>
                  <a:gd name="f38" fmla="*/ f26 1 f16"/>
                  <a:gd name="f39" fmla="*/ f27 1 f17"/>
                  <a:gd name="f40" fmla="*/ f28 1 f16"/>
                  <a:gd name="f41" fmla="*/ f29 1 f17"/>
                  <a:gd name="f42" fmla="*/ f30 1 f16"/>
                  <a:gd name="f43" fmla="*/ f31 1 f16"/>
                  <a:gd name="f44" fmla="*/ f32 1 f17"/>
                  <a:gd name="f45" fmla="*/ f33 f11 1"/>
                  <a:gd name="f46" fmla="*/ f34 f11 1"/>
                  <a:gd name="f47" fmla="*/ f36 f12 1"/>
                  <a:gd name="f48" fmla="*/ f35 f12 1"/>
                  <a:gd name="f49" fmla="*/ f38 f11 1"/>
                  <a:gd name="f50" fmla="*/ f39 f12 1"/>
                  <a:gd name="f51" fmla="*/ f40 f11 1"/>
                  <a:gd name="f52" fmla="*/ f41 f12 1"/>
                  <a:gd name="f53" fmla="*/ f42 f11 1"/>
                  <a:gd name="f54" fmla="*/ f43 f11 1"/>
                  <a:gd name="f55" fmla="*/ f44 f12 1"/>
                </a:gdLst>
                <a:ahLst/>
                <a:cxnLst>
                  <a:cxn ang="3cd4">
                    <a:pos x="hc" y="t"/>
                  </a:cxn>
                  <a:cxn ang="0">
                    <a:pos x="r" y="vc"/>
                  </a:cxn>
                  <a:cxn ang="cd4">
                    <a:pos x="hc" y="b"/>
                  </a:cxn>
                  <a:cxn ang="cd2">
                    <a:pos x="l" y="vc"/>
                  </a:cxn>
                  <a:cxn ang="f37">
                    <a:pos x="f49" y="f50"/>
                  </a:cxn>
                  <a:cxn ang="f37">
                    <a:pos x="f51" y="f52"/>
                  </a:cxn>
                  <a:cxn ang="f37">
                    <a:pos x="f53" y="f52"/>
                  </a:cxn>
                  <a:cxn ang="f37">
                    <a:pos x="f54" y="f55"/>
                  </a:cxn>
                  <a:cxn ang="f37">
                    <a:pos x="f49" y="f50"/>
                  </a:cxn>
                </a:cxnLst>
                <a:rect l="f45" t="f48" r="f46" b="f47"/>
                <a:pathLst>
                  <a:path w="736006" h="736005">
                    <a:moveTo>
                      <a:pt x="f7" y="f7"/>
                    </a:moveTo>
                    <a:lnTo>
                      <a:pt x="f5" y="f5"/>
                    </a:lnTo>
                    <a:lnTo>
                      <a:pt x="f8" y="f5"/>
                    </a:lnTo>
                    <a:lnTo>
                      <a:pt x="f6"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7" name="Freeform: Shape 138">
                <a:extLst>
                  <a:ext uri="{FF2B5EF4-FFF2-40B4-BE49-F238E27FC236}">
                    <a16:creationId xmlns:a16="http://schemas.microsoft.com/office/drawing/2014/main" id="{6D9ECB97-2634-7758-E50B-50C9170230D5}"/>
                  </a:ext>
                </a:extLst>
              </p:cNvPr>
              <p:cNvSpPr/>
              <p:nvPr/>
            </p:nvSpPr>
            <p:spPr>
              <a:xfrm rot="13500272">
                <a:off x="-158324" y="1145457"/>
                <a:ext cx="649818" cy="649818"/>
              </a:xfrm>
              <a:custGeom>
                <a:avLst/>
                <a:gdLst>
                  <a:gd name="f0" fmla="val 10800000"/>
                  <a:gd name="f1" fmla="val 5400000"/>
                  <a:gd name="f2" fmla="val 180"/>
                  <a:gd name="f3" fmla="val w"/>
                  <a:gd name="f4" fmla="val h"/>
                  <a:gd name="f5" fmla="val 0"/>
                  <a:gd name="f6" fmla="val 649817"/>
                  <a:gd name="f7" fmla="val 40826"/>
                  <a:gd name="f8" fmla="val 608990"/>
                  <a:gd name="f9" fmla="+- 0 0 -90"/>
                  <a:gd name="f10" fmla="*/ f3 1 649817"/>
                  <a:gd name="f11" fmla="*/ f4 1 649817"/>
                  <a:gd name="f12" fmla="+- f6 0 f5"/>
                  <a:gd name="f13" fmla="*/ f9 f0 1"/>
                  <a:gd name="f14" fmla="*/ f12 1 649817"/>
                  <a:gd name="f15" fmla="*/ 649817 f12 1"/>
                  <a:gd name="f16" fmla="*/ 0 f12 1"/>
                  <a:gd name="f17" fmla="*/ 40826 f12 1"/>
                  <a:gd name="f18" fmla="*/ 608990 f12 1"/>
                  <a:gd name="f19" fmla="*/ f13 1 f2"/>
                  <a:gd name="f20" fmla="*/ f15 1 649817"/>
                  <a:gd name="f21" fmla="*/ f16 1 649817"/>
                  <a:gd name="f22" fmla="*/ f17 1 649817"/>
                  <a:gd name="f23" fmla="*/ f18 1 64981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649817" h="64981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8" name="Freeform: Shape 137">
                <a:extLst>
                  <a:ext uri="{FF2B5EF4-FFF2-40B4-BE49-F238E27FC236}">
                    <a16:creationId xmlns:a16="http://schemas.microsoft.com/office/drawing/2014/main" id="{AE913C32-9EEA-5F01-3C14-AFFEF98F06E5}"/>
                  </a:ext>
                </a:extLst>
              </p:cNvPr>
              <p:cNvSpPr/>
              <p:nvPr/>
            </p:nvSpPr>
            <p:spPr>
              <a:xfrm rot="13500272">
                <a:off x="-176347" y="1188963"/>
                <a:ext cx="564760" cy="563627"/>
              </a:xfrm>
              <a:custGeom>
                <a:avLst/>
                <a:gdLst>
                  <a:gd name="f0" fmla="val 10800000"/>
                  <a:gd name="f1" fmla="val 5400000"/>
                  <a:gd name="f2" fmla="val 180"/>
                  <a:gd name="f3" fmla="val w"/>
                  <a:gd name="f4" fmla="val h"/>
                  <a:gd name="f5" fmla="val 0"/>
                  <a:gd name="f6" fmla="val 564761"/>
                  <a:gd name="f7" fmla="val 563628"/>
                  <a:gd name="f8" fmla="val 40826"/>
                  <a:gd name="f9" fmla="val 522802"/>
                  <a:gd name="f10" fmla="val 563629"/>
                  <a:gd name="f11" fmla="+- 0 0 -90"/>
                  <a:gd name="f12" fmla="*/ f3 1 564761"/>
                  <a:gd name="f13" fmla="*/ f4 1 563628"/>
                  <a:gd name="f14" fmla="+- f7 0 f5"/>
                  <a:gd name="f15" fmla="+- f6 0 f5"/>
                  <a:gd name="f16" fmla="*/ f11 f0 1"/>
                  <a:gd name="f17" fmla="*/ f15 1 564761"/>
                  <a:gd name="f18" fmla="*/ f14 1 563628"/>
                  <a:gd name="f19" fmla="*/ 563628 f15 1"/>
                  <a:gd name="f20" fmla="*/ 563628 f14 1"/>
                  <a:gd name="f21" fmla="*/ 0 f15 1"/>
                  <a:gd name="f22" fmla="*/ 0 f14 1"/>
                  <a:gd name="f23" fmla="*/ 40826 f15 1"/>
                  <a:gd name="f24" fmla="*/ 564761 f15 1"/>
                  <a:gd name="f25" fmla="*/ 522802 f14 1"/>
                  <a:gd name="f26" fmla="*/ 563629 f15 1"/>
                  <a:gd name="f27" fmla="*/ f16 1 f2"/>
                  <a:gd name="f28" fmla="*/ f19 1 564761"/>
                  <a:gd name="f29" fmla="*/ f20 1 563628"/>
                  <a:gd name="f30" fmla="*/ f21 1 564761"/>
                  <a:gd name="f31" fmla="*/ f22 1 563628"/>
                  <a:gd name="f32" fmla="*/ f23 1 564761"/>
                  <a:gd name="f33" fmla="*/ f24 1 564761"/>
                  <a:gd name="f34" fmla="*/ f25 1 563628"/>
                  <a:gd name="f35" fmla="*/ f26 1 564761"/>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564761" h="563628">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9" name="Freeform: Shape 136">
                <a:extLst>
                  <a:ext uri="{FF2B5EF4-FFF2-40B4-BE49-F238E27FC236}">
                    <a16:creationId xmlns:a16="http://schemas.microsoft.com/office/drawing/2014/main" id="{98E848EB-5311-F23B-B431-253C80DA93AB}"/>
                  </a:ext>
                </a:extLst>
              </p:cNvPr>
              <p:cNvSpPr/>
              <p:nvPr/>
            </p:nvSpPr>
            <p:spPr>
              <a:xfrm rot="13500272">
                <a:off x="-194187" y="1232060"/>
                <a:ext cx="478569" cy="477435"/>
              </a:xfrm>
              <a:custGeom>
                <a:avLst/>
                <a:gdLst>
                  <a:gd name="f0" fmla="val 10800000"/>
                  <a:gd name="f1" fmla="val 5400000"/>
                  <a:gd name="f2" fmla="val 180"/>
                  <a:gd name="f3" fmla="val w"/>
                  <a:gd name="f4" fmla="val h"/>
                  <a:gd name="f5" fmla="val 0"/>
                  <a:gd name="f6" fmla="val 478574"/>
                  <a:gd name="f7" fmla="val 477440"/>
                  <a:gd name="f8" fmla="val 40826"/>
                  <a:gd name="f9" fmla="val 478573"/>
                  <a:gd name="f10" fmla="val 437747"/>
                  <a:gd name="f11" fmla="+- 0 0 -90"/>
                  <a:gd name="f12" fmla="*/ f3 1 478574"/>
                  <a:gd name="f13" fmla="*/ f4 1 477440"/>
                  <a:gd name="f14" fmla="+- f7 0 f5"/>
                  <a:gd name="f15" fmla="+- f6 0 f5"/>
                  <a:gd name="f16" fmla="*/ f11 f0 1"/>
                  <a:gd name="f17" fmla="*/ f15 1 478574"/>
                  <a:gd name="f18" fmla="*/ f14 1 477440"/>
                  <a:gd name="f19" fmla="*/ 478574 f15 1"/>
                  <a:gd name="f20" fmla="*/ 477440 f14 1"/>
                  <a:gd name="f21" fmla="*/ 0 f15 1"/>
                  <a:gd name="f22" fmla="*/ 0 f14 1"/>
                  <a:gd name="f23" fmla="*/ 40826 f15 1"/>
                  <a:gd name="f24" fmla="*/ 478573 f15 1"/>
                  <a:gd name="f25" fmla="*/ 437747 f14 1"/>
                  <a:gd name="f26" fmla="*/ f16 1 f2"/>
                  <a:gd name="f27" fmla="*/ f19 1 478574"/>
                  <a:gd name="f28" fmla="*/ f20 1 477440"/>
                  <a:gd name="f29" fmla="*/ f21 1 478574"/>
                  <a:gd name="f30" fmla="*/ f22 1 477440"/>
                  <a:gd name="f31" fmla="*/ f23 1 478574"/>
                  <a:gd name="f32" fmla="*/ f24 1 478574"/>
                  <a:gd name="f33" fmla="*/ f25 1 47744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478574" h="477440">
                    <a:moveTo>
                      <a:pt x="f6" y="f7"/>
                    </a:moveTo>
                    <a:lnTo>
                      <a:pt x="f5" y="f5"/>
                    </a:lnTo>
                    <a:lnTo>
                      <a:pt x="f8" y="f5"/>
                    </a:lnTo>
                    <a:lnTo>
                      <a:pt x="f9"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50" name="Freeform: Shape 162">
                <a:extLst>
                  <a:ext uri="{FF2B5EF4-FFF2-40B4-BE49-F238E27FC236}">
                    <a16:creationId xmlns:a16="http://schemas.microsoft.com/office/drawing/2014/main" id="{794C8E37-EA3D-0157-0655-58036C94CD25}"/>
                  </a:ext>
                </a:extLst>
              </p:cNvPr>
              <p:cNvSpPr/>
              <p:nvPr/>
            </p:nvSpPr>
            <p:spPr>
              <a:xfrm>
                <a:off x="2202359" y="6829132"/>
                <a:ext cx="918981"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1" name="Freeform: Shape 183">
                <a:extLst>
                  <a:ext uri="{FF2B5EF4-FFF2-40B4-BE49-F238E27FC236}">
                    <a16:creationId xmlns:a16="http://schemas.microsoft.com/office/drawing/2014/main" id="{798DBC88-3407-B343-6BF7-F82F0AB0A0EA}"/>
                  </a:ext>
                </a:extLst>
              </p:cNvPr>
              <p:cNvSpPr/>
              <p:nvPr/>
            </p:nvSpPr>
            <p:spPr>
              <a:xfrm>
                <a:off x="1089324" y="5806083"/>
                <a:ext cx="30138" cy="1051916"/>
              </a:xfrm>
              <a:custGeom>
                <a:avLst/>
                <a:gdLst>
                  <a:gd name="f0" fmla="val 10800000"/>
                  <a:gd name="f1" fmla="val 5400000"/>
                  <a:gd name="f2" fmla="val 180"/>
                  <a:gd name="f3" fmla="val w"/>
                  <a:gd name="f4" fmla="val h"/>
                  <a:gd name="f5" fmla="val 0"/>
                  <a:gd name="f6" fmla="val 30139"/>
                  <a:gd name="f7" fmla="val 1051915"/>
                  <a:gd name="f8" fmla="val 28833"/>
                  <a:gd name="f9" fmla="val 1271"/>
                  <a:gd name="f10" fmla="val 28904"/>
                  <a:gd name="f11" fmla="+- 0 0 -90"/>
                  <a:gd name="f12" fmla="*/ f3 1 30139"/>
                  <a:gd name="f13" fmla="*/ f4 1 1051915"/>
                  <a:gd name="f14" fmla="+- f7 0 f5"/>
                  <a:gd name="f15" fmla="+- f6 0 f5"/>
                  <a:gd name="f16" fmla="*/ f11 f0 1"/>
                  <a:gd name="f17" fmla="*/ f15 1 30139"/>
                  <a:gd name="f18" fmla="*/ f14 1 1051915"/>
                  <a:gd name="f19" fmla="*/ 28833 f15 1"/>
                  <a:gd name="f20" fmla="*/ 0 f14 1"/>
                  <a:gd name="f21" fmla="*/ 30139 f15 1"/>
                  <a:gd name="f22" fmla="*/ 1051915 f14 1"/>
                  <a:gd name="f23" fmla="*/ 1271 f15 1"/>
                  <a:gd name="f24" fmla="*/ 0 f15 1"/>
                  <a:gd name="f25" fmla="*/ 28904 f14 1"/>
                  <a:gd name="f26" fmla="*/ f16 1 f2"/>
                  <a:gd name="f27" fmla="*/ f19 1 30139"/>
                  <a:gd name="f28" fmla="*/ f20 1 1051915"/>
                  <a:gd name="f29" fmla="*/ f21 1 30139"/>
                  <a:gd name="f30" fmla="*/ f22 1 1051915"/>
                  <a:gd name="f31" fmla="*/ f23 1 30139"/>
                  <a:gd name="f32" fmla="*/ f24 1 30139"/>
                  <a:gd name="f33" fmla="*/ f25 1 105191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139" h="1051915">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2" name="Freeform: Shape 182">
                <a:extLst>
                  <a:ext uri="{FF2B5EF4-FFF2-40B4-BE49-F238E27FC236}">
                    <a16:creationId xmlns:a16="http://schemas.microsoft.com/office/drawing/2014/main" id="{F756C770-B4FB-1E4F-693B-E655ED53FAC1}"/>
                  </a:ext>
                </a:extLst>
              </p:cNvPr>
              <p:cNvSpPr/>
              <p:nvPr/>
            </p:nvSpPr>
            <p:spPr>
              <a:xfrm>
                <a:off x="1028453" y="5867110"/>
                <a:ext cx="30065" cy="990889"/>
              </a:xfrm>
              <a:custGeom>
                <a:avLst/>
                <a:gdLst>
                  <a:gd name="f0" fmla="val 10800000"/>
                  <a:gd name="f1" fmla="val 5400000"/>
                  <a:gd name="f2" fmla="val 180"/>
                  <a:gd name="f3" fmla="val w"/>
                  <a:gd name="f4" fmla="val h"/>
                  <a:gd name="f5" fmla="val 0"/>
                  <a:gd name="f6" fmla="val 30064"/>
                  <a:gd name="f7" fmla="val 990894"/>
                  <a:gd name="f8" fmla="val 28833"/>
                  <a:gd name="f9" fmla="val 1195"/>
                  <a:gd name="f10" fmla="val 28904"/>
                  <a:gd name="f11" fmla="+- 0 0 -90"/>
                  <a:gd name="f12" fmla="*/ f3 1 30064"/>
                  <a:gd name="f13" fmla="*/ f4 1 990894"/>
                  <a:gd name="f14" fmla="+- f7 0 f5"/>
                  <a:gd name="f15" fmla="+- f6 0 f5"/>
                  <a:gd name="f16" fmla="*/ f11 f0 1"/>
                  <a:gd name="f17" fmla="*/ f15 1 30064"/>
                  <a:gd name="f18" fmla="*/ f14 1 990894"/>
                  <a:gd name="f19" fmla="*/ 28833 f15 1"/>
                  <a:gd name="f20" fmla="*/ 0 f14 1"/>
                  <a:gd name="f21" fmla="*/ 30064 f15 1"/>
                  <a:gd name="f22" fmla="*/ 990894 f14 1"/>
                  <a:gd name="f23" fmla="*/ 1195 f15 1"/>
                  <a:gd name="f24" fmla="*/ 0 f15 1"/>
                  <a:gd name="f25" fmla="*/ 28904 f14 1"/>
                  <a:gd name="f26" fmla="*/ f16 1 f2"/>
                  <a:gd name="f27" fmla="*/ f19 1 30064"/>
                  <a:gd name="f28" fmla="*/ f20 1 990894"/>
                  <a:gd name="f29" fmla="*/ f21 1 30064"/>
                  <a:gd name="f30" fmla="*/ f22 1 990894"/>
                  <a:gd name="f31" fmla="*/ f23 1 30064"/>
                  <a:gd name="f32" fmla="*/ f24 1 30064"/>
                  <a:gd name="f33" fmla="*/ f25 1 990894"/>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064" h="990894">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3" name="Freeform: Shape 181">
                <a:extLst>
                  <a:ext uri="{FF2B5EF4-FFF2-40B4-BE49-F238E27FC236}">
                    <a16:creationId xmlns:a16="http://schemas.microsoft.com/office/drawing/2014/main" id="{053982DF-2DFE-77A0-9BEE-09B95AADF732}"/>
                  </a:ext>
                </a:extLst>
              </p:cNvPr>
              <p:cNvSpPr/>
              <p:nvPr/>
            </p:nvSpPr>
            <p:spPr>
              <a:xfrm>
                <a:off x="967581" y="5928923"/>
                <a:ext cx="30787" cy="929076"/>
              </a:xfrm>
              <a:custGeom>
                <a:avLst/>
                <a:gdLst>
                  <a:gd name="f0" fmla="val 10800000"/>
                  <a:gd name="f1" fmla="val 5400000"/>
                  <a:gd name="f2" fmla="val 180"/>
                  <a:gd name="f3" fmla="val w"/>
                  <a:gd name="f4" fmla="val h"/>
                  <a:gd name="f5" fmla="val 0"/>
                  <a:gd name="f6" fmla="val 30790"/>
                  <a:gd name="f7" fmla="val 929074"/>
                  <a:gd name="f8" fmla="val 29636"/>
                  <a:gd name="f9" fmla="val 1401"/>
                  <a:gd name="f10" fmla="val 28104"/>
                  <a:gd name="f11" fmla="val 803"/>
                  <a:gd name="f12" fmla="val 28905"/>
                  <a:gd name="f13" fmla="+- 0 0 -90"/>
                  <a:gd name="f14" fmla="*/ f3 1 30790"/>
                  <a:gd name="f15" fmla="*/ f4 1 929074"/>
                  <a:gd name="f16" fmla="+- f7 0 f5"/>
                  <a:gd name="f17" fmla="+- f6 0 f5"/>
                  <a:gd name="f18" fmla="*/ f13 f0 1"/>
                  <a:gd name="f19" fmla="*/ f17 1 30790"/>
                  <a:gd name="f20" fmla="*/ f16 1 929074"/>
                  <a:gd name="f21" fmla="*/ 29636 f17 1"/>
                  <a:gd name="f22" fmla="*/ 0 f16 1"/>
                  <a:gd name="f23" fmla="*/ 30790 f17 1"/>
                  <a:gd name="f24" fmla="*/ 929074 f16 1"/>
                  <a:gd name="f25" fmla="*/ 1401 f17 1"/>
                  <a:gd name="f26" fmla="*/ 0 f17 1"/>
                  <a:gd name="f27" fmla="*/ 28104 f16 1"/>
                  <a:gd name="f28" fmla="*/ 803 f17 1"/>
                  <a:gd name="f29" fmla="*/ 28905 f16 1"/>
                  <a:gd name="f30" fmla="*/ f18 1 f2"/>
                  <a:gd name="f31" fmla="*/ f21 1 30790"/>
                  <a:gd name="f32" fmla="*/ f22 1 929074"/>
                  <a:gd name="f33" fmla="*/ f23 1 30790"/>
                  <a:gd name="f34" fmla="*/ f24 1 929074"/>
                  <a:gd name="f35" fmla="*/ f25 1 30790"/>
                  <a:gd name="f36" fmla="*/ f26 1 30790"/>
                  <a:gd name="f37" fmla="*/ f27 1 929074"/>
                  <a:gd name="f38" fmla="*/ f28 1 30790"/>
                  <a:gd name="f39" fmla="*/ f29 1 929074"/>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90" h="929074">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4" name="Freeform: Shape 180">
                <a:extLst>
                  <a:ext uri="{FF2B5EF4-FFF2-40B4-BE49-F238E27FC236}">
                    <a16:creationId xmlns:a16="http://schemas.microsoft.com/office/drawing/2014/main" id="{84B7828B-C629-DBAD-ED4C-0BED49100624}"/>
                  </a:ext>
                </a:extLst>
              </p:cNvPr>
              <p:cNvSpPr/>
              <p:nvPr/>
            </p:nvSpPr>
            <p:spPr>
              <a:xfrm>
                <a:off x="906719" y="5989950"/>
                <a:ext cx="30714" cy="868049"/>
              </a:xfrm>
              <a:custGeom>
                <a:avLst/>
                <a:gdLst>
                  <a:gd name="f0" fmla="val 10800000"/>
                  <a:gd name="f1" fmla="val 5400000"/>
                  <a:gd name="f2" fmla="val 180"/>
                  <a:gd name="f3" fmla="val w"/>
                  <a:gd name="f4" fmla="val h"/>
                  <a:gd name="f5" fmla="val 0"/>
                  <a:gd name="f6" fmla="val 30713"/>
                  <a:gd name="f7" fmla="val 868053"/>
                  <a:gd name="f8" fmla="val 29635"/>
                  <a:gd name="f9" fmla="val 1319"/>
                  <a:gd name="f10" fmla="val 28103"/>
                  <a:gd name="f11" fmla="val 802"/>
                  <a:gd name="f12" fmla="val 28904"/>
                  <a:gd name="f13" fmla="+- 0 0 -90"/>
                  <a:gd name="f14" fmla="*/ f3 1 30713"/>
                  <a:gd name="f15" fmla="*/ f4 1 868053"/>
                  <a:gd name="f16" fmla="+- f7 0 f5"/>
                  <a:gd name="f17" fmla="+- f6 0 f5"/>
                  <a:gd name="f18" fmla="*/ f13 f0 1"/>
                  <a:gd name="f19" fmla="*/ f17 1 30713"/>
                  <a:gd name="f20" fmla="*/ f16 1 868053"/>
                  <a:gd name="f21" fmla="*/ 29635 f17 1"/>
                  <a:gd name="f22" fmla="*/ 0 f16 1"/>
                  <a:gd name="f23" fmla="*/ 30713 f17 1"/>
                  <a:gd name="f24" fmla="*/ 868053 f16 1"/>
                  <a:gd name="f25" fmla="*/ 1319 f17 1"/>
                  <a:gd name="f26" fmla="*/ 0 f17 1"/>
                  <a:gd name="f27" fmla="*/ 28103 f16 1"/>
                  <a:gd name="f28" fmla="*/ 802 f17 1"/>
                  <a:gd name="f29" fmla="*/ 28904 f16 1"/>
                  <a:gd name="f30" fmla="*/ f18 1 f2"/>
                  <a:gd name="f31" fmla="*/ f21 1 30713"/>
                  <a:gd name="f32" fmla="*/ f22 1 868053"/>
                  <a:gd name="f33" fmla="*/ f23 1 30713"/>
                  <a:gd name="f34" fmla="*/ f24 1 868053"/>
                  <a:gd name="f35" fmla="*/ f25 1 30713"/>
                  <a:gd name="f36" fmla="*/ f26 1 30713"/>
                  <a:gd name="f37" fmla="*/ f27 1 868053"/>
                  <a:gd name="f38" fmla="*/ f28 1 30713"/>
                  <a:gd name="f39" fmla="*/ f29 1 868053"/>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13" h="868053">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5" name="Freeform: Shape 179">
                <a:extLst>
                  <a:ext uri="{FF2B5EF4-FFF2-40B4-BE49-F238E27FC236}">
                    <a16:creationId xmlns:a16="http://schemas.microsoft.com/office/drawing/2014/main" id="{D453F9A7-86FF-C81F-9F43-802C1E4F9381}"/>
                  </a:ext>
                </a:extLst>
              </p:cNvPr>
              <p:cNvSpPr/>
              <p:nvPr/>
            </p:nvSpPr>
            <p:spPr>
              <a:xfrm>
                <a:off x="846642" y="6049359"/>
                <a:ext cx="29836" cy="808640"/>
              </a:xfrm>
              <a:custGeom>
                <a:avLst/>
                <a:gdLst>
                  <a:gd name="f0" fmla="val 10800000"/>
                  <a:gd name="f1" fmla="val 5400000"/>
                  <a:gd name="f2" fmla="val 180"/>
                  <a:gd name="f3" fmla="val w"/>
                  <a:gd name="f4" fmla="val h"/>
                  <a:gd name="f5" fmla="val 0"/>
                  <a:gd name="f6" fmla="val 29838"/>
                  <a:gd name="f7" fmla="val 808636"/>
                  <a:gd name="f8" fmla="val 28833"/>
                  <a:gd name="f9" fmla="val 969"/>
                  <a:gd name="f10" fmla="val 28904"/>
                  <a:gd name="f11" fmla="+- 0 0 -90"/>
                  <a:gd name="f12" fmla="*/ f3 1 29838"/>
                  <a:gd name="f13" fmla="*/ f4 1 808636"/>
                  <a:gd name="f14" fmla="+- f7 0 f5"/>
                  <a:gd name="f15" fmla="+- f6 0 f5"/>
                  <a:gd name="f16" fmla="*/ f11 f0 1"/>
                  <a:gd name="f17" fmla="*/ f15 1 29838"/>
                  <a:gd name="f18" fmla="*/ f14 1 808636"/>
                  <a:gd name="f19" fmla="*/ 28833 f15 1"/>
                  <a:gd name="f20" fmla="*/ 0 f14 1"/>
                  <a:gd name="f21" fmla="*/ 29838 f15 1"/>
                  <a:gd name="f22" fmla="*/ 808636 f14 1"/>
                  <a:gd name="f23" fmla="*/ 969 f15 1"/>
                  <a:gd name="f24" fmla="*/ 0 f15 1"/>
                  <a:gd name="f25" fmla="*/ 28904 f14 1"/>
                  <a:gd name="f26" fmla="*/ f16 1 f2"/>
                  <a:gd name="f27" fmla="*/ f19 1 29838"/>
                  <a:gd name="f28" fmla="*/ f20 1 808636"/>
                  <a:gd name="f29" fmla="*/ f21 1 29838"/>
                  <a:gd name="f30" fmla="*/ f22 1 808636"/>
                  <a:gd name="f31" fmla="*/ f23 1 29838"/>
                  <a:gd name="f32" fmla="*/ f24 1 29838"/>
                  <a:gd name="f33" fmla="*/ f25 1 808636"/>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838" h="808636">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6" name="Freeform: Shape 178">
                <a:extLst>
                  <a:ext uri="{FF2B5EF4-FFF2-40B4-BE49-F238E27FC236}">
                    <a16:creationId xmlns:a16="http://schemas.microsoft.com/office/drawing/2014/main" id="{32D8C009-0120-20B5-E944-191EFF271052}"/>
                  </a:ext>
                </a:extLst>
              </p:cNvPr>
              <p:cNvSpPr/>
              <p:nvPr/>
            </p:nvSpPr>
            <p:spPr>
              <a:xfrm>
                <a:off x="785780" y="6110386"/>
                <a:ext cx="29763" cy="747613"/>
              </a:xfrm>
              <a:custGeom>
                <a:avLst/>
                <a:gdLst>
                  <a:gd name="f0" fmla="val 10800000"/>
                  <a:gd name="f1" fmla="val 5400000"/>
                  <a:gd name="f2" fmla="val 180"/>
                  <a:gd name="f3" fmla="val w"/>
                  <a:gd name="f4" fmla="val h"/>
                  <a:gd name="f5" fmla="val 0"/>
                  <a:gd name="f6" fmla="val 29761"/>
                  <a:gd name="f7" fmla="val 747617"/>
                  <a:gd name="f8" fmla="val 28832"/>
                  <a:gd name="f9" fmla="val 893"/>
                  <a:gd name="f10" fmla="val 28905"/>
                  <a:gd name="f11" fmla="+- 0 0 -90"/>
                  <a:gd name="f12" fmla="*/ f3 1 29761"/>
                  <a:gd name="f13" fmla="*/ f4 1 747617"/>
                  <a:gd name="f14" fmla="+- f7 0 f5"/>
                  <a:gd name="f15" fmla="+- f6 0 f5"/>
                  <a:gd name="f16" fmla="*/ f11 f0 1"/>
                  <a:gd name="f17" fmla="*/ f15 1 29761"/>
                  <a:gd name="f18" fmla="*/ f14 1 747617"/>
                  <a:gd name="f19" fmla="*/ 28832 f15 1"/>
                  <a:gd name="f20" fmla="*/ 0 f14 1"/>
                  <a:gd name="f21" fmla="*/ 29761 f15 1"/>
                  <a:gd name="f22" fmla="*/ 747617 f14 1"/>
                  <a:gd name="f23" fmla="*/ 893 f15 1"/>
                  <a:gd name="f24" fmla="*/ 0 f15 1"/>
                  <a:gd name="f25" fmla="*/ 28905 f14 1"/>
                  <a:gd name="f26" fmla="*/ f16 1 f2"/>
                  <a:gd name="f27" fmla="*/ f19 1 29761"/>
                  <a:gd name="f28" fmla="*/ f20 1 747617"/>
                  <a:gd name="f29" fmla="*/ f21 1 29761"/>
                  <a:gd name="f30" fmla="*/ f22 1 747617"/>
                  <a:gd name="f31" fmla="*/ f23 1 29761"/>
                  <a:gd name="f32" fmla="*/ f24 1 29761"/>
                  <a:gd name="f33" fmla="*/ f25 1 747617"/>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761" h="747617">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7" name="Freeform: Shape 177">
                <a:extLst>
                  <a:ext uri="{FF2B5EF4-FFF2-40B4-BE49-F238E27FC236}">
                    <a16:creationId xmlns:a16="http://schemas.microsoft.com/office/drawing/2014/main" id="{E0D65BC5-3B4D-0765-BEAA-17A59F9F8666}"/>
                  </a:ext>
                </a:extLst>
              </p:cNvPr>
              <p:cNvSpPr/>
              <p:nvPr/>
            </p:nvSpPr>
            <p:spPr>
              <a:xfrm>
                <a:off x="724908" y="6172209"/>
                <a:ext cx="30486" cy="685790"/>
              </a:xfrm>
              <a:custGeom>
                <a:avLst/>
                <a:gdLst>
                  <a:gd name="f0" fmla="val 10800000"/>
                  <a:gd name="f1" fmla="val 5400000"/>
                  <a:gd name="f2" fmla="val 180"/>
                  <a:gd name="f3" fmla="val w"/>
                  <a:gd name="f4" fmla="val h"/>
                  <a:gd name="f5" fmla="val 0"/>
                  <a:gd name="f6" fmla="val 30487"/>
                  <a:gd name="f7" fmla="val 685795"/>
                  <a:gd name="f8" fmla="val 29635"/>
                  <a:gd name="f9" fmla="val 1071"/>
                  <a:gd name="f10" fmla="val 28103"/>
                  <a:gd name="f11" fmla="val 803"/>
                  <a:gd name="f12" fmla="val 28904"/>
                  <a:gd name="f13" fmla="+- 0 0 -90"/>
                  <a:gd name="f14" fmla="*/ f3 1 30487"/>
                  <a:gd name="f15" fmla="*/ f4 1 685795"/>
                  <a:gd name="f16" fmla="+- f7 0 f5"/>
                  <a:gd name="f17" fmla="+- f6 0 f5"/>
                  <a:gd name="f18" fmla="*/ f13 f0 1"/>
                  <a:gd name="f19" fmla="*/ f17 1 30487"/>
                  <a:gd name="f20" fmla="*/ f16 1 685795"/>
                  <a:gd name="f21" fmla="*/ 29635 f17 1"/>
                  <a:gd name="f22" fmla="*/ 0 f16 1"/>
                  <a:gd name="f23" fmla="*/ 30487 f17 1"/>
                  <a:gd name="f24" fmla="*/ 685795 f16 1"/>
                  <a:gd name="f25" fmla="*/ 1071 f17 1"/>
                  <a:gd name="f26" fmla="*/ 0 f17 1"/>
                  <a:gd name="f27" fmla="*/ 28103 f16 1"/>
                  <a:gd name="f28" fmla="*/ 803 f17 1"/>
                  <a:gd name="f29" fmla="*/ 28904 f16 1"/>
                  <a:gd name="f30" fmla="*/ f18 1 f2"/>
                  <a:gd name="f31" fmla="*/ f21 1 30487"/>
                  <a:gd name="f32" fmla="*/ f22 1 685795"/>
                  <a:gd name="f33" fmla="*/ f23 1 30487"/>
                  <a:gd name="f34" fmla="*/ f24 1 685795"/>
                  <a:gd name="f35" fmla="*/ f25 1 30487"/>
                  <a:gd name="f36" fmla="*/ f26 1 30487"/>
                  <a:gd name="f37" fmla="*/ f27 1 685795"/>
                  <a:gd name="f38" fmla="*/ f28 1 30487"/>
                  <a:gd name="f39" fmla="*/ f29 1 685795"/>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487" h="685795">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8" name="Freeform: Shape 176">
                <a:extLst>
                  <a:ext uri="{FF2B5EF4-FFF2-40B4-BE49-F238E27FC236}">
                    <a16:creationId xmlns:a16="http://schemas.microsoft.com/office/drawing/2014/main" id="{D3AD34F4-ED2A-085C-3DF0-5CC8289C8B03}"/>
                  </a:ext>
                </a:extLst>
              </p:cNvPr>
              <p:cNvSpPr/>
              <p:nvPr/>
            </p:nvSpPr>
            <p:spPr>
              <a:xfrm>
                <a:off x="664841" y="6231617"/>
                <a:ext cx="29608" cy="626382"/>
              </a:xfrm>
              <a:custGeom>
                <a:avLst/>
                <a:gdLst>
                  <a:gd name="f0" fmla="val 10800000"/>
                  <a:gd name="f1" fmla="val 5400000"/>
                  <a:gd name="f2" fmla="val 180"/>
                  <a:gd name="f3" fmla="val w"/>
                  <a:gd name="f4" fmla="val h"/>
                  <a:gd name="f5" fmla="val 0"/>
                  <a:gd name="f6" fmla="val 29611"/>
                  <a:gd name="f7" fmla="val 626379"/>
                  <a:gd name="f8" fmla="val 28833"/>
                  <a:gd name="f9" fmla="val 742"/>
                  <a:gd name="f10" fmla="val 28904"/>
                  <a:gd name="f11" fmla="+- 0 0 -90"/>
                  <a:gd name="f12" fmla="*/ f3 1 29611"/>
                  <a:gd name="f13" fmla="*/ f4 1 626379"/>
                  <a:gd name="f14" fmla="+- f7 0 f5"/>
                  <a:gd name="f15" fmla="+- f6 0 f5"/>
                  <a:gd name="f16" fmla="*/ f11 f0 1"/>
                  <a:gd name="f17" fmla="*/ f15 1 29611"/>
                  <a:gd name="f18" fmla="*/ f14 1 626379"/>
                  <a:gd name="f19" fmla="*/ 28833 f15 1"/>
                  <a:gd name="f20" fmla="*/ 0 f14 1"/>
                  <a:gd name="f21" fmla="*/ 29611 f15 1"/>
                  <a:gd name="f22" fmla="*/ 626379 f14 1"/>
                  <a:gd name="f23" fmla="*/ 742 f15 1"/>
                  <a:gd name="f24" fmla="*/ 0 f15 1"/>
                  <a:gd name="f25" fmla="*/ 28904 f14 1"/>
                  <a:gd name="f26" fmla="*/ f16 1 f2"/>
                  <a:gd name="f27" fmla="*/ f19 1 29611"/>
                  <a:gd name="f28" fmla="*/ f20 1 626379"/>
                  <a:gd name="f29" fmla="*/ f21 1 29611"/>
                  <a:gd name="f30" fmla="*/ f22 1 626379"/>
                  <a:gd name="f31" fmla="*/ f23 1 29611"/>
                  <a:gd name="f32" fmla="*/ f24 1 29611"/>
                  <a:gd name="f33" fmla="*/ f25 1 62637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611" h="62637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9" name="Freeform: Shape 175">
                <a:extLst>
                  <a:ext uri="{FF2B5EF4-FFF2-40B4-BE49-F238E27FC236}">
                    <a16:creationId xmlns:a16="http://schemas.microsoft.com/office/drawing/2014/main" id="{E1FC4052-3661-C01B-AE6E-4D871B21C02F}"/>
                  </a:ext>
                </a:extLst>
              </p:cNvPr>
              <p:cNvSpPr/>
              <p:nvPr/>
            </p:nvSpPr>
            <p:spPr>
              <a:xfrm>
                <a:off x="603970" y="6292644"/>
                <a:ext cx="29535" cy="565355"/>
              </a:xfrm>
              <a:custGeom>
                <a:avLst/>
                <a:gdLst>
                  <a:gd name="f0" fmla="val 10800000"/>
                  <a:gd name="f1" fmla="val 5400000"/>
                  <a:gd name="f2" fmla="val 180"/>
                  <a:gd name="f3" fmla="val w"/>
                  <a:gd name="f4" fmla="val h"/>
                  <a:gd name="f5" fmla="val 0"/>
                  <a:gd name="f6" fmla="val 29535"/>
                  <a:gd name="f7" fmla="val 565359"/>
                  <a:gd name="f8" fmla="val 28833"/>
                  <a:gd name="f9" fmla="val 666"/>
                  <a:gd name="f10" fmla="val 28904"/>
                  <a:gd name="f11" fmla="+- 0 0 -90"/>
                  <a:gd name="f12" fmla="*/ f3 1 29535"/>
                  <a:gd name="f13" fmla="*/ f4 1 565359"/>
                  <a:gd name="f14" fmla="+- f7 0 f5"/>
                  <a:gd name="f15" fmla="+- f6 0 f5"/>
                  <a:gd name="f16" fmla="*/ f11 f0 1"/>
                  <a:gd name="f17" fmla="*/ f15 1 29535"/>
                  <a:gd name="f18" fmla="*/ f14 1 565359"/>
                  <a:gd name="f19" fmla="*/ 28833 f15 1"/>
                  <a:gd name="f20" fmla="*/ 0 f14 1"/>
                  <a:gd name="f21" fmla="*/ 29535 f15 1"/>
                  <a:gd name="f22" fmla="*/ 565359 f14 1"/>
                  <a:gd name="f23" fmla="*/ 666 f15 1"/>
                  <a:gd name="f24" fmla="*/ 0 f15 1"/>
                  <a:gd name="f25" fmla="*/ 28904 f14 1"/>
                  <a:gd name="f26" fmla="*/ f16 1 f2"/>
                  <a:gd name="f27" fmla="*/ f19 1 29535"/>
                  <a:gd name="f28" fmla="*/ f20 1 565359"/>
                  <a:gd name="f29" fmla="*/ f21 1 29535"/>
                  <a:gd name="f30" fmla="*/ f22 1 565359"/>
                  <a:gd name="f31" fmla="*/ f23 1 29535"/>
                  <a:gd name="f32" fmla="*/ f24 1 29535"/>
                  <a:gd name="f33" fmla="*/ f25 1 56535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535" h="56535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0" name="Freeform: Shape 174">
                <a:extLst>
                  <a:ext uri="{FF2B5EF4-FFF2-40B4-BE49-F238E27FC236}">
                    <a16:creationId xmlns:a16="http://schemas.microsoft.com/office/drawing/2014/main" id="{326A8E47-00E5-6800-8B56-5C0C2D1F198D}"/>
                  </a:ext>
                </a:extLst>
              </p:cNvPr>
              <p:cNvSpPr/>
              <p:nvPr/>
            </p:nvSpPr>
            <p:spPr>
              <a:xfrm>
                <a:off x="543107" y="6353662"/>
                <a:ext cx="29461" cy="504337"/>
              </a:xfrm>
              <a:custGeom>
                <a:avLst/>
                <a:gdLst>
                  <a:gd name="f0" fmla="val 10800000"/>
                  <a:gd name="f1" fmla="val 5400000"/>
                  <a:gd name="f2" fmla="val 180"/>
                  <a:gd name="f3" fmla="val w"/>
                  <a:gd name="f4" fmla="val h"/>
                  <a:gd name="f5" fmla="val 0"/>
                  <a:gd name="f6" fmla="val 29460"/>
                  <a:gd name="f7" fmla="val 504339"/>
                  <a:gd name="f8" fmla="val 28833"/>
                  <a:gd name="f9" fmla="val 591"/>
                  <a:gd name="f10" fmla="val 28905"/>
                  <a:gd name="f11" fmla="+- 0 0 -90"/>
                  <a:gd name="f12" fmla="*/ f3 1 29460"/>
                  <a:gd name="f13" fmla="*/ f4 1 504339"/>
                  <a:gd name="f14" fmla="+- f7 0 f5"/>
                  <a:gd name="f15" fmla="+- f6 0 f5"/>
                  <a:gd name="f16" fmla="*/ f11 f0 1"/>
                  <a:gd name="f17" fmla="*/ f15 1 29460"/>
                  <a:gd name="f18" fmla="*/ f14 1 504339"/>
                  <a:gd name="f19" fmla="*/ 28833 f15 1"/>
                  <a:gd name="f20" fmla="*/ 0 f14 1"/>
                  <a:gd name="f21" fmla="*/ 29460 f15 1"/>
                  <a:gd name="f22" fmla="*/ 504339 f14 1"/>
                  <a:gd name="f23" fmla="*/ 591 f15 1"/>
                  <a:gd name="f24" fmla="*/ 0 f15 1"/>
                  <a:gd name="f25" fmla="*/ 28905 f14 1"/>
                  <a:gd name="f26" fmla="*/ f16 1 f2"/>
                  <a:gd name="f27" fmla="*/ f19 1 29460"/>
                  <a:gd name="f28" fmla="*/ f20 1 504339"/>
                  <a:gd name="f29" fmla="*/ f21 1 29460"/>
                  <a:gd name="f30" fmla="*/ f22 1 504339"/>
                  <a:gd name="f31" fmla="*/ f23 1 29460"/>
                  <a:gd name="f32" fmla="*/ f24 1 29460"/>
                  <a:gd name="f33" fmla="*/ f25 1 50433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460" h="50433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1" name="Freeform: Shape 173">
                <a:extLst>
                  <a:ext uri="{FF2B5EF4-FFF2-40B4-BE49-F238E27FC236}">
                    <a16:creationId xmlns:a16="http://schemas.microsoft.com/office/drawing/2014/main" id="{2892878D-3469-AD6A-380F-D82EA22038B6}"/>
                  </a:ext>
                </a:extLst>
              </p:cNvPr>
              <p:cNvSpPr/>
              <p:nvPr/>
            </p:nvSpPr>
            <p:spPr>
              <a:xfrm>
                <a:off x="482236" y="6415485"/>
                <a:ext cx="30184" cy="442514"/>
              </a:xfrm>
              <a:custGeom>
                <a:avLst/>
                <a:gdLst>
                  <a:gd name="f0" fmla="val 10800000"/>
                  <a:gd name="f1" fmla="val 5400000"/>
                  <a:gd name="f2" fmla="val 180"/>
                  <a:gd name="f3" fmla="val w"/>
                  <a:gd name="f4" fmla="val h"/>
                  <a:gd name="f5" fmla="val 0"/>
                  <a:gd name="f6" fmla="val 30185"/>
                  <a:gd name="f7" fmla="val 442518"/>
                  <a:gd name="f8" fmla="val 29635"/>
                  <a:gd name="f9" fmla="val 724"/>
                  <a:gd name="f10" fmla="val 28104"/>
                  <a:gd name="f11" fmla="val 803"/>
                  <a:gd name="f12" fmla="val 28905"/>
                  <a:gd name="f13" fmla="+- 0 0 -90"/>
                  <a:gd name="f14" fmla="*/ f3 1 30185"/>
                  <a:gd name="f15" fmla="*/ f4 1 442518"/>
                  <a:gd name="f16" fmla="+- f7 0 f5"/>
                  <a:gd name="f17" fmla="+- f6 0 f5"/>
                  <a:gd name="f18" fmla="*/ f13 f0 1"/>
                  <a:gd name="f19" fmla="*/ f17 1 30185"/>
                  <a:gd name="f20" fmla="*/ f16 1 442518"/>
                  <a:gd name="f21" fmla="*/ 29635 f17 1"/>
                  <a:gd name="f22" fmla="*/ 0 f16 1"/>
                  <a:gd name="f23" fmla="*/ 30185 f17 1"/>
                  <a:gd name="f24" fmla="*/ 442518 f16 1"/>
                  <a:gd name="f25" fmla="*/ 724 f17 1"/>
                  <a:gd name="f26" fmla="*/ 0 f17 1"/>
                  <a:gd name="f27" fmla="*/ 28104 f16 1"/>
                  <a:gd name="f28" fmla="*/ 803 f17 1"/>
                  <a:gd name="f29" fmla="*/ 28905 f16 1"/>
                  <a:gd name="f30" fmla="*/ f18 1 f2"/>
                  <a:gd name="f31" fmla="*/ f21 1 30185"/>
                  <a:gd name="f32" fmla="*/ f22 1 442518"/>
                  <a:gd name="f33" fmla="*/ f23 1 30185"/>
                  <a:gd name="f34" fmla="*/ f24 1 442518"/>
                  <a:gd name="f35" fmla="*/ f25 1 30185"/>
                  <a:gd name="f36" fmla="*/ f26 1 30185"/>
                  <a:gd name="f37" fmla="*/ f27 1 442518"/>
                  <a:gd name="f38" fmla="*/ f28 1 30185"/>
                  <a:gd name="f39" fmla="*/ f29 1 442518"/>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185" h="442518">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2" name="Freeform: Shape 172">
                <a:extLst>
                  <a:ext uri="{FF2B5EF4-FFF2-40B4-BE49-F238E27FC236}">
                    <a16:creationId xmlns:a16="http://schemas.microsoft.com/office/drawing/2014/main" id="{2EA0C7D8-12BE-95C6-89E4-E88B87EEB94A}"/>
                  </a:ext>
                </a:extLst>
              </p:cNvPr>
              <p:cNvSpPr/>
              <p:nvPr/>
            </p:nvSpPr>
            <p:spPr>
              <a:xfrm>
                <a:off x="422169" y="6474902"/>
                <a:ext cx="29306" cy="383097"/>
              </a:xfrm>
              <a:custGeom>
                <a:avLst/>
                <a:gdLst>
                  <a:gd name="f0" fmla="val 10800000"/>
                  <a:gd name="f1" fmla="val 5400000"/>
                  <a:gd name="f2" fmla="val 180"/>
                  <a:gd name="f3" fmla="val w"/>
                  <a:gd name="f4" fmla="val h"/>
                  <a:gd name="f5" fmla="val 0"/>
                  <a:gd name="f6" fmla="val 29308"/>
                  <a:gd name="f7" fmla="val 383101"/>
                  <a:gd name="f8" fmla="val 28832"/>
                  <a:gd name="f9" fmla="val 440"/>
                  <a:gd name="f10" fmla="val 28904"/>
                  <a:gd name="f11" fmla="+- 0 0 -90"/>
                  <a:gd name="f12" fmla="*/ f3 1 29308"/>
                  <a:gd name="f13" fmla="*/ f4 1 383101"/>
                  <a:gd name="f14" fmla="+- f7 0 f5"/>
                  <a:gd name="f15" fmla="+- f6 0 f5"/>
                  <a:gd name="f16" fmla="*/ f11 f0 1"/>
                  <a:gd name="f17" fmla="*/ f15 1 29308"/>
                  <a:gd name="f18" fmla="*/ f14 1 383101"/>
                  <a:gd name="f19" fmla="*/ 28832 f15 1"/>
                  <a:gd name="f20" fmla="*/ 0 f14 1"/>
                  <a:gd name="f21" fmla="*/ 29308 f15 1"/>
                  <a:gd name="f22" fmla="*/ 383101 f14 1"/>
                  <a:gd name="f23" fmla="*/ 440 f15 1"/>
                  <a:gd name="f24" fmla="*/ 0 f15 1"/>
                  <a:gd name="f25" fmla="*/ 28904 f14 1"/>
                  <a:gd name="f26" fmla="*/ f16 1 f2"/>
                  <a:gd name="f27" fmla="*/ f19 1 29308"/>
                  <a:gd name="f28" fmla="*/ f20 1 383101"/>
                  <a:gd name="f29" fmla="*/ f21 1 29308"/>
                  <a:gd name="f30" fmla="*/ f22 1 383101"/>
                  <a:gd name="f31" fmla="*/ f23 1 29308"/>
                  <a:gd name="f32" fmla="*/ f24 1 29308"/>
                  <a:gd name="f33" fmla="*/ f25 1 38310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308" h="38310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3" name="Freeform: Shape 171">
                <a:extLst>
                  <a:ext uri="{FF2B5EF4-FFF2-40B4-BE49-F238E27FC236}">
                    <a16:creationId xmlns:a16="http://schemas.microsoft.com/office/drawing/2014/main" id="{28DFB976-CF65-33DC-A6F6-649A51F8FC5E}"/>
                  </a:ext>
                </a:extLst>
              </p:cNvPr>
              <p:cNvSpPr/>
              <p:nvPr/>
            </p:nvSpPr>
            <p:spPr>
              <a:xfrm>
                <a:off x="361297" y="6535920"/>
                <a:ext cx="29233" cy="322079"/>
              </a:xfrm>
              <a:custGeom>
                <a:avLst/>
                <a:gdLst>
                  <a:gd name="f0" fmla="val 10800000"/>
                  <a:gd name="f1" fmla="val 5400000"/>
                  <a:gd name="f2" fmla="val 180"/>
                  <a:gd name="f3" fmla="val w"/>
                  <a:gd name="f4" fmla="val h"/>
                  <a:gd name="f5" fmla="val 0"/>
                  <a:gd name="f6" fmla="val 29233"/>
                  <a:gd name="f7" fmla="val 322081"/>
                  <a:gd name="f8" fmla="val 28833"/>
                  <a:gd name="f9" fmla="val 364"/>
                  <a:gd name="f10" fmla="val 28904"/>
                  <a:gd name="f11" fmla="+- 0 0 -90"/>
                  <a:gd name="f12" fmla="*/ f3 1 29233"/>
                  <a:gd name="f13" fmla="*/ f4 1 322081"/>
                  <a:gd name="f14" fmla="+- f7 0 f5"/>
                  <a:gd name="f15" fmla="+- f6 0 f5"/>
                  <a:gd name="f16" fmla="*/ f11 f0 1"/>
                  <a:gd name="f17" fmla="*/ f15 1 29233"/>
                  <a:gd name="f18" fmla="*/ f14 1 322081"/>
                  <a:gd name="f19" fmla="*/ 28833 f15 1"/>
                  <a:gd name="f20" fmla="*/ 0 f14 1"/>
                  <a:gd name="f21" fmla="*/ 29233 f15 1"/>
                  <a:gd name="f22" fmla="*/ 322081 f14 1"/>
                  <a:gd name="f23" fmla="*/ 364 f15 1"/>
                  <a:gd name="f24" fmla="*/ 0 f15 1"/>
                  <a:gd name="f25" fmla="*/ 28904 f14 1"/>
                  <a:gd name="f26" fmla="*/ f16 1 f2"/>
                  <a:gd name="f27" fmla="*/ f19 1 29233"/>
                  <a:gd name="f28" fmla="*/ f20 1 322081"/>
                  <a:gd name="f29" fmla="*/ f21 1 29233"/>
                  <a:gd name="f30" fmla="*/ f22 1 322081"/>
                  <a:gd name="f31" fmla="*/ f23 1 29233"/>
                  <a:gd name="f32" fmla="*/ f24 1 29233"/>
                  <a:gd name="f33" fmla="*/ f25 1 32208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233" h="32208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4" name="Freeform: Shape 170">
                <a:extLst>
                  <a:ext uri="{FF2B5EF4-FFF2-40B4-BE49-F238E27FC236}">
                    <a16:creationId xmlns:a16="http://schemas.microsoft.com/office/drawing/2014/main" id="{C47E8AB2-2EFA-BE14-4D0B-0521AF2401C3}"/>
                  </a:ext>
                </a:extLst>
              </p:cNvPr>
              <p:cNvSpPr/>
              <p:nvPr/>
            </p:nvSpPr>
            <p:spPr>
              <a:xfrm>
                <a:off x="300435" y="6597743"/>
                <a:ext cx="29955" cy="260256"/>
              </a:xfrm>
              <a:custGeom>
                <a:avLst/>
                <a:gdLst>
                  <a:gd name="f0" fmla="val 10800000"/>
                  <a:gd name="f1" fmla="val 5400000"/>
                  <a:gd name="f2" fmla="val 180"/>
                  <a:gd name="f3" fmla="val w"/>
                  <a:gd name="f4" fmla="val h"/>
                  <a:gd name="f5" fmla="val 0"/>
                  <a:gd name="f6" fmla="val 29959"/>
                  <a:gd name="f7" fmla="val 260260"/>
                  <a:gd name="f8" fmla="val 29636"/>
                  <a:gd name="f9" fmla="val 440"/>
                  <a:gd name="f10" fmla="val 28104"/>
                  <a:gd name="f11" fmla="val 803"/>
                  <a:gd name="f12" fmla="val 28904"/>
                  <a:gd name="f13" fmla="+- 0 0 -90"/>
                  <a:gd name="f14" fmla="*/ f3 1 29959"/>
                  <a:gd name="f15" fmla="*/ f4 1 260260"/>
                  <a:gd name="f16" fmla="+- f7 0 f5"/>
                  <a:gd name="f17" fmla="+- f6 0 f5"/>
                  <a:gd name="f18" fmla="*/ f13 f0 1"/>
                  <a:gd name="f19" fmla="*/ f17 1 29959"/>
                  <a:gd name="f20" fmla="*/ f16 1 260260"/>
                  <a:gd name="f21" fmla="*/ 29636 f17 1"/>
                  <a:gd name="f22" fmla="*/ 0 f16 1"/>
                  <a:gd name="f23" fmla="*/ 29959 f17 1"/>
                  <a:gd name="f24" fmla="*/ 260260 f16 1"/>
                  <a:gd name="f25" fmla="*/ 440 f17 1"/>
                  <a:gd name="f26" fmla="*/ 0 f17 1"/>
                  <a:gd name="f27" fmla="*/ 28104 f16 1"/>
                  <a:gd name="f28" fmla="*/ 803 f17 1"/>
                  <a:gd name="f29" fmla="*/ 28904 f16 1"/>
                  <a:gd name="f30" fmla="*/ f18 1 f2"/>
                  <a:gd name="f31" fmla="*/ f21 1 29959"/>
                  <a:gd name="f32" fmla="*/ f22 1 260260"/>
                  <a:gd name="f33" fmla="*/ f23 1 29959"/>
                  <a:gd name="f34" fmla="*/ f24 1 260260"/>
                  <a:gd name="f35" fmla="*/ f25 1 29959"/>
                  <a:gd name="f36" fmla="*/ f26 1 29959"/>
                  <a:gd name="f37" fmla="*/ f27 1 260260"/>
                  <a:gd name="f38" fmla="*/ f28 1 29959"/>
                  <a:gd name="f39" fmla="*/ f29 1 26026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959" h="26026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5" name="Freeform: Shape 169">
                <a:extLst>
                  <a:ext uri="{FF2B5EF4-FFF2-40B4-BE49-F238E27FC236}">
                    <a16:creationId xmlns:a16="http://schemas.microsoft.com/office/drawing/2014/main" id="{33D52907-82EE-44E2-D927-5EDFAF7E2736}"/>
                  </a:ext>
                </a:extLst>
              </p:cNvPr>
              <p:cNvSpPr/>
              <p:nvPr/>
            </p:nvSpPr>
            <p:spPr>
              <a:xfrm>
                <a:off x="239563" y="6658761"/>
                <a:ext cx="29882" cy="199238"/>
              </a:xfrm>
              <a:custGeom>
                <a:avLst/>
                <a:gdLst>
                  <a:gd name="f0" fmla="val 10800000"/>
                  <a:gd name="f1" fmla="val 5400000"/>
                  <a:gd name="f2" fmla="val 180"/>
                  <a:gd name="f3" fmla="val w"/>
                  <a:gd name="f4" fmla="val h"/>
                  <a:gd name="f5" fmla="val 0"/>
                  <a:gd name="f6" fmla="val 29882"/>
                  <a:gd name="f7" fmla="val 199240"/>
                  <a:gd name="f8" fmla="val 29635"/>
                  <a:gd name="f9" fmla="val 337"/>
                  <a:gd name="f10" fmla="val 28103"/>
                  <a:gd name="f11" fmla="val 803"/>
                  <a:gd name="f12" fmla="val 28904"/>
                  <a:gd name="f13" fmla="+- 0 0 -90"/>
                  <a:gd name="f14" fmla="*/ f3 1 29882"/>
                  <a:gd name="f15" fmla="*/ f4 1 199240"/>
                  <a:gd name="f16" fmla="+- f7 0 f5"/>
                  <a:gd name="f17" fmla="+- f6 0 f5"/>
                  <a:gd name="f18" fmla="*/ f13 f0 1"/>
                  <a:gd name="f19" fmla="*/ f17 1 29882"/>
                  <a:gd name="f20" fmla="*/ f16 1 199240"/>
                  <a:gd name="f21" fmla="*/ 29635 f17 1"/>
                  <a:gd name="f22" fmla="*/ 0 f16 1"/>
                  <a:gd name="f23" fmla="*/ 29882 f17 1"/>
                  <a:gd name="f24" fmla="*/ 199240 f16 1"/>
                  <a:gd name="f25" fmla="*/ 337 f17 1"/>
                  <a:gd name="f26" fmla="*/ 0 f17 1"/>
                  <a:gd name="f27" fmla="*/ 28103 f16 1"/>
                  <a:gd name="f28" fmla="*/ 803 f17 1"/>
                  <a:gd name="f29" fmla="*/ 28904 f16 1"/>
                  <a:gd name="f30" fmla="*/ f18 1 f2"/>
                  <a:gd name="f31" fmla="*/ f21 1 29882"/>
                  <a:gd name="f32" fmla="*/ f22 1 199240"/>
                  <a:gd name="f33" fmla="*/ f23 1 29882"/>
                  <a:gd name="f34" fmla="*/ f24 1 199240"/>
                  <a:gd name="f35" fmla="*/ f25 1 29882"/>
                  <a:gd name="f36" fmla="*/ f26 1 29882"/>
                  <a:gd name="f37" fmla="*/ f27 1 199240"/>
                  <a:gd name="f38" fmla="*/ f28 1 29882"/>
                  <a:gd name="f39" fmla="*/ f29 1 19924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882" h="19924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6" name="Freeform: Shape 168">
                <a:extLst>
                  <a:ext uri="{FF2B5EF4-FFF2-40B4-BE49-F238E27FC236}">
                    <a16:creationId xmlns:a16="http://schemas.microsoft.com/office/drawing/2014/main" id="{5D77725B-2E94-98F9-BFBC-0F77AC6C9835}"/>
                  </a:ext>
                </a:extLst>
              </p:cNvPr>
              <p:cNvSpPr/>
              <p:nvPr/>
            </p:nvSpPr>
            <p:spPr>
              <a:xfrm>
                <a:off x="179496" y="6718179"/>
                <a:ext cx="29004" cy="139820"/>
              </a:xfrm>
              <a:custGeom>
                <a:avLst/>
                <a:gdLst>
                  <a:gd name="f0" fmla="val 10800000"/>
                  <a:gd name="f1" fmla="val 5400000"/>
                  <a:gd name="f2" fmla="val 180"/>
                  <a:gd name="f3" fmla="val w"/>
                  <a:gd name="f4" fmla="val h"/>
                  <a:gd name="f5" fmla="val 0"/>
                  <a:gd name="f6" fmla="val 29006"/>
                  <a:gd name="f7" fmla="val 139823"/>
                  <a:gd name="f8" fmla="val 28832"/>
                  <a:gd name="f9" fmla="val 138"/>
                  <a:gd name="f10" fmla="val 28904"/>
                  <a:gd name="f11" fmla="+- 0 0 -90"/>
                  <a:gd name="f12" fmla="*/ f3 1 29006"/>
                  <a:gd name="f13" fmla="*/ f4 1 139823"/>
                  <a:gd name="f14" fmla="+- f7 0 f5"/>
                  <a:gd name="f15" fmla="+- f6 0 f5"/>
                  <a:gd name="f16" fmla="*/ f11 f0 1"/>
                  <a:gd name="f17" fmla="*/ f15 1 29006"/>
                  <a:gd name="f18" fmla="*/ f14 1 139823"/>
                  <a:gd name="f19" fmla="*/ 28832 f15 1"/>
                  <a:gd name="f20" fmla="*/ 0 f14 1"/>
                  <a:gd name="f21" fmla="*/ 29006 f15 1"/>
                  <a:gd name="f22" fmla="*/ 139823 f14 1"/>
                  <a:gd name="f23" fmla="*/ 138 f15 1"/>
                  <a:gd name="f24" fmla="*/ 0 f15 1"/>
                  <a:gd name="f25" fmla="*/ 28904 f14 1"/>
                  <a:gd name="f26" fmla="*/ f16 1 f2"/>
                  <a:gd name="f27" fmla="*/ f19 1 29006"/>
                  <a:gd name="f28" fmla="*/ f20 1 139823"/>
                  <a:gd name="f29" fmla="*/ f21 1 29006"/>
                  <a:gd name="f30" fmla="*/ f22 1 139823"/>
                  <a:gd name="f31" fmla="*/ f23 1 29006"/>
                  <a:gd name="f32" fmla="*/ f24 1 29006"/>
                  <a:gd name="f33" fmla="*/ f25 1 13982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006" h="13982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7" name="Freeform: Shape 167">
                <a:extLst>
                  <a:ext uri="{FF2B5EF4-FFF2-40B4-BE49-F238E27FC236}">
                    <a16:creationId xmlns:a16="http://schemas.microsoft.com/office/drawing/2014/main" id="{95B00BC1-BE5D-F8FD-5EB3-4E01150892C1}"/>
                  </a:ext>
                </a:extLst>
              </p:cNvPr>
              <p:cNvSpPr/>
              <p:nvPr/>
            </p:nvSpPr>
            <p:spPr>
              <a:xfrm>
                <a:off x="118625" y="6779197"/>
                <a:ext cx="28931" cy="78802"/>
              </a:xfrm>
              <a:custGeom>
                <a:avLst/>
                <a:gdLst>
                  <a:gd name="f0" fmla="val 10800000"/>
                  <a:gd name="f1" fmla="val 5400000"/>
                  <a:gd name="f2" fmla="val 180"/>
                  <a:gd name="f3" fmla="val w"/>
                  <a:gd name="f4" fmla="val h"/>
                  <a:gd name="f5" fmla="val 0"/>
                  <a:gd name="f6" fmla="val 28931"/>
                  <a:gd name="f7" fmla="val 78803"/>
                  <a:gd name="f8" fmla="val 28833"/>
                  <a:gd name="f9" fmla="val 62"/>
                  <a:gd name="f10" fmla="val 28904"/>
                  <a:gd name="f11" fmla="+- 0 0 -90"/>
                  <a:gd name="f12" fmla="*/ f3 1 28931"/>
                  <a:gd name="f13" fmla="*/ f4 1 78803"/>
                  <a:gd name="f14" fmla="+- f7 0 f5"/>
                  <a:gd name="f15" fmla="+- f6 0 f5"/>
                  <a:gd name="f16" fmla="*/ f11 f0 1"/>
                  <a:gd name="f17" fmla="*/ f15 1 28931"/>
                  <a:gd name="f18" fmla="*/ f14 1 78803"/>
                  <a:gd name="f19" fmla="*/ 28833 f15 1"/>
                  <a:gd name="f20" fmla="*/ 0 f14 1"/>
                  <a:gd name="f21" fmla="*/ 28931 f15 1"/>
                  <a:gd name="f22" fmla="*/ 78803 f14 1"/>
                  <a:gd name="f23" fmla="*/ 62 f15 1"/>
                  <a:gd name="f24" fmla="*/ 0 f15 1"/>
                  <a:gd name="f25" fmla="*/ 28904 f14 1"/>
                  <a:gd name="f26" fmla="*/ f16 1 f2"/>
                  <a:gd name="f27" fmla="*/ f19 1 28931"/>
                  <a:gd name="f28" fmla="*/ f20 1 78803"/>
                  <a:gd name="f29" fmla="*/ f21 1 28931"/>
                  <a:gd name="f30" fmla="*/ f22 1 78803"/>
                  <a:gd name="f31" fmla="*/ f23 1 28931"/>
                  <a:gd name="f32" fmla="*/ f24 1 28931"/>
                  <a:gd name="f33" fmla="*/ f25 1 7880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8931" h="7880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8" name="Freeform: Shape 166">
                <a:extLst>
                  <a:ext uri="{FF2B5EF4-FFF2-40B4-BE49-F238E27FC236}">
                    <a16:creationId xmlns:a16="http://schemas.microsoft.com/office/drawing/2014/main" id="{06AA12C5-329F-3EEC-110F-EC0A9C3FB6F3}"/>
                  </a:ext>
                </a:extLst>
              </p:cNvPr>
              <p:cNvSpPr/>
              <p:nvPr/>
            </p:nvSpPr>
            <p:spPr>
              <a:xfrm>
                <a:off x="70454" y="6841019"/>
                <a:ext cx="16962" cy="16980"/>
              </a:xfrm>
              <a:custGeom>
                <a:avLst/>
                <a:gdLst>
                  <a:gd name="f0" fmla="val 10800000"/>
                  <a:gd name="f1" fmla="val 5400000"/>
                  <a:gd name="f2" fmla="val 180"/>
                  <a:gd name="f3" fmla="val w"/>
                  <a:gd name="f4" fmla="val h"/>
                  <a:gd name="f5" fmla="val 0"/>
                  <a:gd name="f6" fmla="val 16961"/>
                  <a:gd name="f7" fmla="val 16982"/>
                  <a:gd name="f8" fmla="val 16940"/>
                  <a:gd name="f9" fmla="+- 0 0 -90"/>
                  <a:gd name="f10" fmla="*/ f3 1 16961"/>
                  <a:gd name="f11" fmla="*/ f4 1 16982"/>
                  <a:gd name="f12" fmla="+- f7 0 f5"/>
                  <a:gd name="f13" fmla="+- f6 0 f5"/>
                  <a:gd name="f14" fmla="*/ f9 f0 1"/>
                  <a:gd name="f15" fmla="*/ f13 1 16961"/>
                  <a:gd name="f16" fmla="*/ f12 1 16982"/>
                  <a:gd name="f17" fmla="*/ 16940 f13 1"/>
                  <a:gd name="f18" fmla="*/ 0 f12 1"/>
                  <a:gd name="f19" fmla="*/ 16961 f13 1"/>
                  <a:gd name="f20" fmla="*/ 16982 f12 1"/>
                  <a:gd name="f21" fmla="*/ 0 f13 1"/>
                  <a:gd name="f22" fmla="*/ f14 1 f2"/>
                  <a:gd name="f23" fmla="*/ f17 1 16961"/>
                  <a:gd name="f24" fmla="*/ f18 1 16982"/>
                  <a:gd name="f25" fmla="*/ f19 1 16961"/>
                  <a:gd name="f26" fmla="*/ f20 1 16982"/>
                  <a:gd name="f27" fmla="*/ f21 1 16961"/>
                  <a:gd name="f28" fmla="*/ f5 1 f15"/>
                  <a:gd name="f29" fmla="*/ f6 1 f15"/>
                  <a:gd name="f30" fmla="*/ f5 1 f16"/>
                  <a:gd name="f31" fmla="*/ f7 1 f16"/>
                  <a:gd name="f32" fmla="+- f22 0 f1"/>
                  <a:gd name="f33" fmla="*/ f23 1 f15"/>
                  <a:gd name="f34" fmla="*/ f24 1 f16"/>
                  <a:gd name="f35" fmla="*/ f25 1 f15"/>
                  <a:gd name="f36" fmla="*/ f26 1 f16"/>
                  <a:gd name="f37" fmla="*/ f27 1 f15"/>
                  <a:gd name="f38" fmla="*/ f28 f10 1"/>
                  <a:gd name="f39" fmla="*/ f29 f10 1"/>
                  <a:gd name="f40" fmla="*/ f31 f11 1"/>
                  <a:gd name="f41" fmla="*/ f30 f11 1"/>
                  <a:gd name="f42" fmla="*/ f33 f10 1"/>
                  <a:gd name="f43" fmla="*/ f34 f11 1"/>
                  <a:gd name="f44" fmla="*/ f35 f10 1"/>
                  <a:gd name="f45" fmla="*/ f36 f11 1"/>
                  <a:gd name="f46" fmla="*/ f37 f10 1"/>
                </a:gdLst>
                <a:ahLst/>
                <a:cxnLst>
                  <a:cxn ang="3cd4">
                    <a:pos x="hc" y="t"/>
                  </a:cxn>
                  <a:cxn ang="0">
                    <a:pos x="r" y="vc"/>
                  </a:cxn>
                  <a:cxn ang="cd4">
                    <a:pos x="hc" y="b"/>
                  </a:cxn>
                  <a:cxn ang="cd2">
                    <a:pos x="l" y="vc"/>
                  </a:cxn>
                  <a:cxn ang="f32">
                    <a:pos x="f42" y="f43"/>
                  </a:cxn>
                  <a:cxn ang="f32">
                    <a:pos x="f44" y="f45"/>
                  </a:cxn>
                  <a:cxn ang="f32">
                    <a:pos x="f46" y="f45"/>
                  </a:cxn>
                  <a:cxn ang="f32">
                    <a:pos x="f42" y="f43"/>
                  </a:cxn>
                </a:cxnLst>
                <a:rect l="f38" t="f41" r="f39" b="f40"/>
                <a:pathLst>
                  <a:path w="16961" h="16982">
                    <a:moveTo>
                      <a:pt x="f8" y="f5"/>
                    </a:moveTo>
                    <a:lnTo>
                      <a:pt x="f6" y="f7"/>
                    </a:lnTo>
                    <a:lnTo>
                      <a:pt x="f5" y="f7"/>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sp>
        <p:nvSpPr>
          <p:cNvPr id="69" name="Text Placeholder 9">
            <a:extLst>
              <a:ext uri="{FF2B5EF4-FFF2-40B4-BE49-F238E27FC236}">
                <a16:creationId xmlns:a16="http://schemas.microsoft.com/office/drawing/2014/main" id="{BCB3E031-658B-923B-4B93-3E2679C15597}"/>
              </a:ext>
            </a:extLst>
          </p:cNvPr>
          <p:cNvSpPr txBox="1">
            <a:spLocks noGrp="1"/>
          </p:cNvSpPr>
          <p:nvPr>
            <p:ph type="body" idx="4294967295"/>
          </p:nvPr>
        </p:nvSpPr>
        <p:spPr>
          <a:xfrm>
            <a:off x="4932209" y="1818211"/>
            <a:ext cx="6336792" cy="539816"/>
          </a:xfrm>
        </p:spPr>
        <p:txBody>
          <a:bodyPr/>
          <a:lstStyle>
            <a:lvl1pPr marL="0" indent="0">
              <a:lnSpc>
                <a:spcPts val="2400"/>
              </a:lnSpc>
              <a:buNone/>
              <a:defRPr sz="1800"/>
            </a:lvl1pPr>
          </a:lstStyle>
          <a:p>
            <a:pPr lvl="0"/>
            <a:r>
              <a:rPr lang="en-US"/>
              <a:t>Click to edit Master text styles</a:t>
            </a:r>
          </a:p>
        </p:txBody>
      </p:sp>
      <p:sp>
        <p:nvSpPr>
          <p:cNvPr id="70" name="Text Placeholder 9">
            <a:extLst>
              <a:ext uri="{FF2B5EF4-FFF2-40B4-BE49-F238E27FC236}">
                <a16:creationId xmlns:a16="http://schemas.microsoft.com/office/drawing/2014/main" id="{CE5302DA-1A4D-99B9-7FDB-3CD7D1FCF092}"/>
              </a:ext>
            </a:extLst>
          </p:cNvPr>
          <p:cNvSpPr txBox="1">
            <a:spLocks noGrp="1"/>
          </p:cNvSpPr>
          <p:nvPr>
            <p:ph type="body" idx="4294967295"/>
          </p:nvPr>
        </p:nvSpPr>
        <p:spPr>
          <a:xfrm>
            <a:off x="4937760" y="2606039"/>
            <a:ext cx="6339836"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71" name="Text Placeholder 9">
            <a:extLst>
              <a:ext uri="{FF2B5EF4-FFF2-40B4-BE49-F238E27FC236}">
                <a16:creationId xmlns:a16="http://schemas.microsoft.com/office/drawing/2014/main" id="{261B9D23-4EE5-7F8C-5472-98287FBDDC4F}"/>
              </a:ext>
            </a:extLst>
          </p:cNvPr>
          <p:cNvSpPr txBox="1">
            <a:spLocks noGrp="1"/>
          </p:cNvSpPr>
          <p:nvPr>
            <p:ph type="body" idx="4294967295"/>
          </p:nvPr>
        </p:nvSpPr>
        <p:spPr>
          <a:xfrm>
            <a:off x="4937760" y="2907792"/>
            <a:ext cx="6336792" cy="640080"/>
          </a:xfrm>
        </p:spPr>
        <p:txBody>
          <a:bodyPr/>
          <a:lstStyle>
            <a:lvl1pPr marL="0" indent="0">
              <a:lnSpc>
                <a:spcPts val="2400"/>
              </a:lnSpc>
              <a:buNone/>
              <a:defRPr sz="1400"/>
            </a:lvl1pPr>
          </a:lstStyle>
          <a:p>
            <a:pPr lvl="0"/>
            <a:r>
              <a:rPr lang="en-US"/>
              <a:t>Click to edit Master text styles</a:t>
            </a:r>
          </a:p>
        </p:txBody>
      </p:sp>
      <p:sp>
        <p:nvSpPr>
          <p:cNvPr id="72" name="Text Placeholder 9">
            <a:extLst>
              <a:ext uri="{FF2B5EF4-FFF2-40B4-BE49-F238E27FC236}">
                <a16:creationId xmlns:a16="http://schemas.microsoft.com/office/drawing/2014/main" id="{503B3543-37FC-E8D0-9959-0F385A41E12A}"/>
              </a:ext>
            </a:extLst>
          </p:cNvPr>
          <p:cNvSpPr txBox="1">
            <a:spLocks noGrp="1"/>
          </p:cNvSpPr>
          <p:nvPr>
            <p:ph type="body" idx="4294967295"/>
          </p:nvPr>
        </p:nvSpPr>
        <p:spPr>
          <a:xfrm>
            <a:off x="4937760" y="3895344"/>
            <a:ext cx="6339836"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73" name="Text Placeholder 9">
            <a:extLst>
              <a:ext uri="{FF2B5EF4-FFF2-40B4-BE49-F238E27FC236}">
                <a16:creationId xmlns:a16="http://schemas.microsoft.com/office/drawing/2014/main" id="{ED65F6E1-5F42-4A1B-5DE3-5A7240486751}"/>
              </a:ext>
            </a:extLst>
          </p:cNvPr>
          <p:cNvSpPr txBox="1">
            <a:spLocks noGrp="1"/>
          </p:cNvSpPr>
          <p:nvPr>
            <p:ph type="body" idx="4294967295"/>
          </p:nvPr>
        </p:nvSpPr>
        <p:spPr>
          <a:xfrm>
            <a:off x="4937760" y="4206240"/>
            <a:ext cx="6336792" cy="640080"/>
          </a:xfrm>
        </p:spPr>
        <p:txBody>
          <a:bodyPr/>
          <a:lstStyle>
            <a:lvl1pPr marL="0" indent="0">
              <a:lnSpc>
                <a:spcPts val="2400"/>
              </a:lnSpc>
              <a:buNone/>
              <a:defRPr sz="1400"/>
            </a:lvl1pPr>
          </a:lstStyle>
          <a:p>
            <a:pPr lvl="0"/>
            <a:r>
              <a:rPr lang="en-US"/>
              <a:t>Click to edit Master text styles</a:t>
            </a:r>
          </a:p>
        </p:txBody>
      </p:sp>
      <p:sp>
        <p:nvSpPr>
          <p:cNvPr id="74" name="Text Placeholder 9">
            <a:extLst>
              <a:ext uri="{FF2B5EF4-FFF2-40B4-BE49-F238E27FC236}">
                <a16:creationId xmlns:a16="http://schemas.microsoft.com/office/drawing/2014/main" id="{B715A265-51C8-0E1B-29F4-8110C1DCDAD9}"/>
              </a:ext>
            </a:extLst>
          </p:cNvPr>
          <p:cNvSpPr txBox="1">
            <a:spLocks noGrp="1"/>
          </p:cNvSpPr>
          <p:nvPr>
            <p:ph type="body" idx="4294967295"/>
          </p:nvPr>
        </p:nvSpPr>
        <p:spPr>
          <a:xfrm>
            <a:off x="4933745" y="5221224"/>
            <a:ext cx="6339836"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75" name="Text Placeholder 9">
            <a:extLst>
              <a:ext uri="{FF2B5EF4-FFF2-40B4-BE49-F238E27FC236}">
                <a16:creationId xmlns:a16="http://schemas.microsoft.com/office/drawing/2014/main" id="{E2E55CDE-7BE7-C095-234A-CF1914955A3A}"/>
              </a:ext>
            </a:extLst>
          </p:cNvPr>
          <p:cNvSpPr txBox="1">
            <a:spLocks noGrp="1"/>
          </p:cNvSpPr>
          <p:nvPr>
            <p:ph type="body" idx="4294967295"/>
          </p:nvPr>
        </p:nvSpPr>
        <p:spPr>
          <a:xfrm>
            <a:off x="4933745" y="5541264"/>
            <a:ext cx="6336792" cy="640080"/>
          </a:xfrm>
        </p:spPr>
        <p:txBody>
          <a:bodyPr/>
          <a:lstStyle>
            <a:lvl1pPr marL="0" indent="0">
              <a:lnSpc>
                <a:spcPts val="2400"/>
              </a:lnSpc>
              <a:buNone/>
              <a:defRPr sz="1400"/>
            </a:lvl1pPr>
          </a:lstStyle>
          <a:p>
            <a:pPr lvl="0"/>
            <a:r>
              <a:rPr lang="en-US"/>
              <a:t>Click to edit Master text styles</a:t>
            </a:r>
          </a:p>
        </p:txBody>
      </p:sp>
      <p:sp>
        <p:nvSpPr>
          <p:cNvPr id="76" name="Date Placeholder 3">
            <a:extLst>
              <a:ext uri="{FF2B5EF4-FFF2-40B4-BE49-F238E27FC236}">
                <a16:creationId xmlns:a16="http://schemas.microsoft.com/office/drawing/2014/main" id="{EDE55941-A03F-30C5-074E-5D8E825A9787}"/>
              </a:ext>
            </a:extLst>
          </p:cNvPr>
          <p:cNvSpPr txBox="1">
            <a:spLocks noGrp="1"/>
          </p:cNvSpPr>
          <p:nvPr>
            <p:ph type="dt" sz="half" idx="7"/>
          </p:nvPr>
        </p:nvSpPr>
        <p:spPr>
          <a:xfrm>
            <a:off x="4937760" y="6353178"/>
            <a:ext cx="1097280" cy="365129"/>
          </a:xfrm>
        </p:spPr>
        <p:txBody>
          <a:bodyPr/>
          <a:lstStyle>
            <a:lvl1pPr>
              <a:defRPr>
                <a:solidFill>
                  <a:srgbClr val="404040"/>
                </a:solidFill>
              </a:defRPr>
            </a:lvl1pPr>
          </a:lstStyle>
          <a:p>
            <a:pPr lvl="0"/>
            <a:r>
              <a:rPr lang="en-US"/>
              <a:t>20XX</a:t>
            </a:r>
          </a:p>
        </p:txBody>
      </p:sp>
      <p:sp>
        <p:nvSpPr>
          <p:cNvPr id="77" name="Footer Placeholder 4">
            <a:extLst>
              <a:ext uri="{FF2B5EF4-FFF2-40B4-BE49-F238E27FC236}">
                <a16:creationId xmlns:a16="http://schemas.microsoft.com/office/drawing/2014/main" id="{FD66FC6E-BF1F-B600-722D-7A7EAFC905C7}"/>
              </a:ext>
            </a:extLst>
          </p:cNvPr>
          <p:cNvSpPr txBox="1">
            <a:spLocks noGrp="1"/>
          </p:cNvSpPr>
          <p:nvPr>
            <p:ph type="ftr" sz="quarter" idx="9"/>
          </p:nvPr>
        </p:nvSpPr>
        <p:spPr>
          <a:xfrm>
            <a:off x="7436165" y="6349995"/>
            <a:ext cx="2286000" cy="365129"/>
          </a:xfrm>
        </p:spPr>
        <p:txBody>
          <a:bodyPr/>
          <a:lstStyle>
            <a:lvl1pPr>
              <a:defRPr>
                <a:solidFill>
                  <a:srgbClr val="404040"/>
                </a:solidFill>
              </a:defRPr>
            </a:lvl1pPr>
          </a:lstStyle>
          <a:p>
            <a:pPr lvl="0"/>
            <a:r>
              <a:rPr lang="en-US"/>
              <a:t>Pitch deck title</a:t>
            </a:r>
          </a:p>
        </p:txBody>
      </p:sp>
      <p:sp>
        <p:nvSpPr>
          <p:cNvPr id="78" name="Slide Number Placeholder 5">
            <a:extLst>
              <a:ext uri="{FF2B5EF4-FFF2-40B4-BE49-F238E27FC236}">
                <a16:creationId xmlns:a16="http://schemas.microsoft.com/office/drawing/2014/main" id="{E5A6425C-B426-9274-4862-D406C85CA423}"/>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697635CE-7A15-444B-84DD-D238D2EBBF2B}" type="slidenum">
              <a:t>‹#›</a:t>
            </a:fld>
            <a:endParaRPr lang="en-US"/>
          </a:p>
        </p:txBody>
      </p:sp>
    </p:spTree>
    <p:extLst>
      <p:ext uri="{BB962C8B-B14F-4D97-AF65-F5344CB8AC3E}">
        <p14:creationId xmlns:p14="http://schemas.microsoft.com/office/powerpoint/2010/main" val="29297851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with subtitle">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1AD-8649-2394-79A1-DC2399E11B1A}"/>
              </a:ext>
            </a:extLst>
          </p:cNvPr>
          <p:cNvSpPr txBox="1">
            <a:spLocks noGrp="1"/>
          </p:cNvSpPr>
          <p:nvPr>
            <p:ph type="title"/>
          </p:nvPr>
        </p:nvSpPr>
        <p:spPr>
          <a:xfrm>
            <a:off x="914400" y="896112"/>
            <a:ext cx="9124953" cy="1325559"/>
          </a:xfrm>
        </p:spPr>
        <p:txBody>
          <a:bodyPr anchor="t"/>
          <a:lstStyle>
            <a:lvl1pPr>
              <a:defRPr cap="all">
                <a:solidFill>
                  <a:srgbClr val="224E7F"/>
                </a:solidFill>
              </a:defRPr>
            </a:lvl1pPr>
          </a:lstStyle>
          <a:p>
            <a:pPr lvl="0"/>
            <a:r>
              <a:rPr lang="en-US"/>
              <a:t>CLICK TO ADD TITLE</a:t>
            </a:r>
          </a:p>
        </p:txBody>
      </p:sp>
      <p:sp>
        <p:nvSpPr>
          <p:cNvPr id="3" name="Text Placeholder 21">
            <a:extLst>
              <a:ext uri="{FF2B5EF4-FFF2-40B4-BE49-F238E27FC236}">
                <a16:creationId xmlns:a16="http://schemas.microsoft.com/office/drawing/2014/main" id="{AC059BF6-9BE2-88C7-2674-CB9A1382EA05}"/>
              </a:ext>
            </a:extLst>
          </p:cNvPr>
          <p:cNvSpPr txBox="1">
            <a:spLocks noGrp="1"/>
          </p:cNvSpPr>
          <p:nvPr>
            <p:ph type="body" idx="4294967295"/>
          </p:nvPr>
        </p:nvSpPr>
        <p:spPr>
          <a:xfrm>
            <a:off x="914400" y="1595435"/>
            <a:ext cx="9124953" cy="600075"/>
          </a:xfrm>
        </p:spPr>
        <p:txBody>
          <a:bodyPr>
            <a:noAutofit/>
          </a:bodyPr>
          <a:lstStyle>
            <a:lvl1pPr marL="0" indent="0">
              <a:buNone/>
              <a:defRPr sz="1800"/>
            </a:lvl1pPr>
            <a:lvl2pPr marL="457200" indent="0">
              <a:buNone/>
              <a:defRPr sz="1800"/>
            </a:lvl2pPr>
          </a:lstStyle>
          <a:p>
            <a:pPr lvl="0"/>
            <a:r>
              <a:rPr lang="en-US"/>
              <a:t>Click to edit Master text styles</a:t>
            </a:r>
          </a:p>
          <a:p>
            <a:pPr lvl="1"/>
            <a:endParaRPr lang="en-US"/>
          </a:p>
        </p:txBody>
      </p:sp>
      <p:sp>
        <p:nvSpPr>
          <p:cNvPr id="4" name="Text Placeholder 2">
            <a:extLst>
              <a:ext uri="{FF2B5EF4-FFF2-40B4-BE49-F238E27FC236}">
                <a16:creationId xmlns:a16="http://schemas.microsoft.com/office/drawing/2014/main" id="{8B94475F-E556-5F3C-9E50-2E3EEF0699CD}"/>
              </a:ext>
            </a:extLst>
          </p:cNvPr>
          <p:cNvSpPr txBox="1">
            <a:spLocks noGrp="1"/>
          </p:cNvSpPr>
          <p:nvPr>
            <p:ph type="body" idx="4294967295"/>
          </p:nvPr>
        </p:nvSpPr>
        <p:spPr>
          <a:xfrm>
            <a:off x="914400" y="2354579"/>
            <a:ext cx="4297680" cy="455298"/>
          </a:xfrm>
        </p:spPr>
        <p:txBody>
          <a:bodyPr anchor="ctr">
            <a:noAutofit/>
          </a:bodyPr>
          <a:lstStyle>
            <a:lvl1pPr marL="0" indent="0">
              <a:buNone/>
              <a:defRPr sz="2000" b="1" cap="all">
                <a:solidFill>
                  <a:srgbClr val="AA2070"/>
                </a:solidFill>
              </a:defRPr>
            </a:lvl1pPr>
          </a:lstStyle>
          <a:p>
            <a:pPr lvl="0"/>
            <a:r>
              <a:rPr lang="en-US"/>
              <a:t>ADD SUBTITLE</a:t>
            </a:r>
          </a:p>
        </p:txBody>
      </p:sp>
      <p:sp>
        <p:nvSpPr>
          <p:cNvPr id="5" name="Content Placeholder 2">
            <a:extLst>
              <a:ext uri="{FF2B5EF4-FFF2-40B4-BE49-F238E27FC236}">
                <a16:creationId xmlns:a16="http://schemas.microsoft.com/office/drawing/2014/main" id="{45BDC553-8EEA-164B-E46D-D930F70D711E}"/>
              </a:ext>
            </a:extLst>
          </p:cNvPr>
          <p:cNvSpPr txBox="1">
            <a:spLocks noGrp="1"/>
          </p:cNvSpPr>
          <p:nvPr>
            <p:ph idx="4294967295"/>
          </p:nvPr>
        </p:nvSpPr>
        <p:spPr>
          <a:xfrm>
            <a:off x="914400" y="2990846"/>
            <a:ext cx="4297680" cy="3105146"/>
          </a:xfrm>
        </p:spPr>
        <p:txBody>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348A6D4-364D-5828-4A9B-4E9A8EBD528F}"/>
              </a:ext>
            </a:extLst>
          </p:cNvPr>
          <p:cNvSpPr txBox="1">
            <a:spLocks noGrp="1"/>
          </p:cNvSpPr>
          <p:nvPr>
            <p:ph type="body" idx="4294967295"/>
          </p:nvPr>
        </p:nvSpPr>
        <p:spPr>
          <a:xfrm>
            <a:off x="6373368" y="2352678"/>
            <a:ext cx="42976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7" name="Content Placeholder 3">
            <a:extLst>
              <a:ext uri="{FF2B5EF4-FFF2-40B4-BE49-F238E27FC236}">
                <a16:creationId xmlns:a16="http://schemas.microsoft.com/office/drawing/2014/main" id="{130BC9DE-3AD3-FD3E-4837-1B08E12A8743}"/>
              </a:ext>
            </a:extLst>
          </p:cNvPr>
          <p:cNvSpPr txBox="1">
            <a:spLocks noGrp="1"/>
          </p:cNvSpPr>
          <p:nvPr>
            <p:ph idx="4294967295"/>
          </p:nvPr>
        </p:nvSpPr>
        <p:spPr>
          <a:xfrm>
            <a:off x="6372225" y="2990846"/>
            <a:ext cx="4297680" cy="3105146"/>
          </a:xfrm>
        </p:spPr>
        <p:txBody>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4">
            <a:extLst>
              <a:ext uri="{FF2B5EF4-FFF2-40B4-BE49-F238E27FC236}">
                <a16:creationId xmlns:a16="http://schemas.microsoft.com/office/drawing/2014/main" id="{3BA80883-9D72-1711-2754-CD9925E92C69}"/>
              </a:ext>
            </a:extLst>
          </p:cNvPr>
          <p:cNvGrpSpPr/>
          <p:nvPr/>
        </p:nvGrpSpPr>
        <p:grpSpPr>
          <a:xfrm>
            <a:off x="11239503" y="0"/>
            <a:ext cx="1015980" cy="6858000"/>
            <a:chOff x="11239503" y="0"/>
            <a:chExt cx="1015980" cy="6858000"/>
          </a:xfrm>
        </p:grpSpPr>
        <p:sp>
          <p:nvSpPr>
            <p:cNvPr id="9" name="Rectangle 7">
              <a:extLst>
                <a:ext uri="{FF2B5EF4-FFF2-40B4-BE49-F238E27FC236}">
                  <a16:creationId xmlns:a16="http://schemas.microsoft.com/office/drawing/2014/main" id="{CE77F238-99E2-D8DA-778D-077BFE9898E6}"/>
                </a:ext>
              </a:extLst>
            </p:cNvPr>
            <p:cNvSpPr/>
            <p:nvPr/>
          </p:nvSpPr>
          <p:spPr>
            <a:xfrm>
              <a:off x="11240499" y="4828032"/>
              <a:ext cx="1014984"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8">
              <a:extLst>
                <a:ext uri="{FF2B5EF4-FFF2-40B4-BE49-F238E27FC236}">
                  <a16:creationId xmlns:a16="http://schemas.microsoft.com/office/drawing/2014/main" id="{6C97D24E-37E9-739A-8C33-F6C0BD477C82}"/>
                </a:ext>
              </a:extLst>
            </p:cNvPr>
            <p:cNvSpPr/>
            <p:nvPr/>
          </p:nvSpPr>
          <p:spPr>
            <a:xfrm>
              <a:off x="11240499" y="2833295"/>
              <a:ext cx="1014984"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1" name="Rectangle 9">
              <a:extLst>
                <a:ext uri="{FF2B5EF4-FFF2-40B4-BE49-F238E27FC236}">
                  <a16:creationId xmlns:a16="http://schemas.microsoft.com/office/drawing/2014/main" id="{4BEBDFCA-6520-8C4E-09AD-21136DC28716}"/>
                </a:ext>
              </a:extLst>
            </p:cNvPr>
            <p:cNvSpPr/>
            <p:nvPr/>
          </p:nvSpPr>
          <p:spPr>
            <a:xfrm>
              <a:off x="11240499" y="0"/>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2" name="Picture 11" descr="A black and white striped pattern&#10;&#10;Description automatically generated with low confidence">
              <a:extLst>
                <a:ext uri="{FF2B5EF4-FFF2-40B4-BE49-F238E27FC236}">
                  <a16:creationId xmlns:a16="http://schemas.microsoft.com/office/drawing/2014/main" id="{41A07441-B440-3779-21A3-C067F5A42A13}"/>
                </a:ext>
              </a:extLst>
            </p:cNvPr>
            <p:cNvPicPr>
              <a:picLocks noChangeAspect="1"/>
            </p:cNvPicPr>
            <p:nvPr/>
          </p:nvPicPr>
          <p:blipFill>
            <a:blip r:embed="rId2"/>
            <a:stretch>
              <a:fillRect/>
            </a:stretch>
          </p:blipFill>
          <p:spPr>
            <a:xfrm rot="5400013">
              <a:off x="10777685" y="552956"/>
              <a:ext cx="1828800" cy="905164"/>
            </a:xfrm>
            <a:prstGeom prst="rect">
              <a:avLst/>
            </a:prstGeom>
            <a:noFill/>
            <a:ln cap="flat">
              <a:noFill/>
            </a:ln>
          </p:spPr>
        </p:pic>
        <p:sp>
          <p:nvSpPr>
            <p:cNvPr id="13" name="Rectangle 13">
              <a:extLst>
                <a:ext uri="{FF2B5EF4-FFF2-40B4-BE49-F238E27FC236}">
                  <a16:creationId xmlns:a16="http://schemas.microsoft.com/office/drawing/2014/main" id="{4D2E62A9-77A7-CF0E-E6C0-98B97A70167A}"/>
                </a:ext>
              </a:extLst>
            </p:cNvPr>
            <p:cNvSpPr/>
            <p:nvPr/>
          </p:nvSpPr>
          <p:spPr>
            <a:xfrm>
              <a:off x="11240499" y="2029867"/>
              <a:ext cx="1014984"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4" name="Graphic 25">
              <a:extLst>
                <a:ext uri="{FF2B5EF4-FFF2-40B4-BE49-F238E27FC236}">
                  <a16:creationId xmlns:a16="http://schemas.microsoft.com/office/drawing/2014/main" id="{525A28FF-3976-6D8F-AE51-C6894BC95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4">
              <a:off x="10880043" y="5394960"/>
              <a:ext cx="1828800" cy="914400"/>
            </a:xfrm>
            <a:prstGeom prst="rect">
              <a:avLst/>
            </a:prstGeom>
            <a:noFill/>
            <a:ln cap="flat">
              <a:noFill/>
            </a:ln>
          </p:spPr>
        </p:pic>
        <p:sp>
          <p:nvSpPr>
            <p:cNvPr id="15" name="Freeform: Shape 15">
              <a:extLst>
                <a:ext uri="{FF2B5EF4-FFF2-40B4-BE49-F238E27FC236}">
                  <a16:creationId xmlns:a16="http://schemas.microsoft.com/office/drawing/2014/main" id="{157A990B-229D-6805-8DB7-E54831B496FA}"/>
                </a:ext>
              </a:extLst>
            </p:cNvPr>
            <p:cNvSpPr/>
            <p:nvPr/>
          </p:nvSpPr>
          <p:spPr>
            <a:xfrm>
              <a:off x="11250238" y="4949363"/>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6" name="Graphic 30">
              <a:extLst>
                <a:ext uri="{FF2B5EF4-FFF2-40B4-BE49-F238E27FC236}">
                  <a16:creationId xmlns:a16="http://schemas.microsoft.com/office/drawing/2014/main" id="{BC2BE566-C230-17CB-A769-076C4F0EDE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13">
              <a:off x="10793038" y="3391079"/>
              <a:ext cx="1828800" cy="914400"/>
            </a:xfrm>
            <a:prstGeom prst="rect">
              <a:avLst/>
            </a:prstGeom>
            <a:noFill/>
            <a:ln cap="flat">
              <a:noFill/>
            </a:ln>
          </p:spPr>
        </p:pic>
      </p:grpSp>
      <p:sp>
        <p:nvSpPr>
          <p:cNvPr id="17" name="Date Placeholder 3">
            <a:extLst>
              <a:ext uri="{FF2B5EF4-FFF2-40B4-BE49-F238E27FC236}">
                <a16:creationId xmlns:a16="http://schemas.microsoft.com/office/drawing/2014/main" id="{8DDD6F2A-2CED-9E8E-B2E4-D70DC8FEB6A6}"/>
              </a:ext>
            </a:extLst>
          </p:cNvPr>
          <p:cNvSpPr txBox="1">
            <a:spLocks noGrp="1"/>
          </p:cNvSpPr>
          <p:nvPr>
            <p:ph type="dt" sz="half" idx="7"/>
          </p:nvPr>
        </p:nvSpPr>
        <p:spPr>
          <a:xfrm>
            <a:off x="914400" y="6353178"/>
            <a:ext cx="1097280" cy="365129"/>
          </a:xfrm>
        </p:spPr>
        <p:txBody>
          <a:bodyPr/>
          <a:lstStyle>
            <a:lvl1pPr>
              <a:defRPr>
                <a:solidFill>
                  <a:srgbClr val="404040"/>
                </a:solidFill>
              </a:defRPr>
            </a:lvl1pPr>
          </a:lstStyle>
          <a:p>
            <a:pPr lvl="0"/>
            <a:r>
              <a:rPr lang="en-US"/>
              <a:t>20XX</a:t>
            </a:r>
          </a:p>
        </p:txBody>
      </p:sp>
      <p:sp>
        <p:nvSpPr>
          <p:cNvPr id="18" name="Footer Placeholder 4">
            <a:extLst>
              <a:ext uri="{FF2B5EF4-FFF2-40B4-BE49-F238E27FC236}">
                <a16:creationId xmlns:a16="http://schemas.microsoft.com/office/drawing/2014/main" id="{87FB3242-3CEC-EF85-0722-D8D42B6D3BCD}"/>
              </a:ext>
            </a:extLst>
          </p:cNvPr>
          <p:cNvSpPr txBox="1">
            <a:spLocks noGrp="1"/>
          </p:cNvSpPr>
          <p:nvPr>
            <p:ph type="ftr" sz="quarter" idx="9"/>
          </p:nvPr>
        </p:nvSpPr>
        <p:spPr>
          <a:xfrm>
            <a:off x="5424485" y="6349995"/>
            <a:ext cx="2286000" cy="365129"/>
          </a:xfrm>
        </p:spPr>
        <p:txBody>
          <a:bodyPr/>
          <a:lstStyle>
            <a:lvl1pPr>
              <a:defRPr>
                <a:solidFill>
                  <a:srgbClr val="404040"/>
                </a:solidFill>
              </a:defRPr>
            </a:lvl1pPr>
          </a:lstStyle>
          <a:p>
            <a:pPr lvl="0"/>
            <a:r>
              <a:rPr lang="en-US"/>
              <a:t>Pitch deck title</a:t>
            </a:r>
          </a:p>
        </p:txBody>
      </p:sp>
      <p:sp>
        <p:nvSpPr>
          <p:cNvPr id="19" name="Slide Number Placeholder 5">
            <a:extLst>
              <a:ext uri="{FF2B5EF4-FFF2-40B4-BE49-F238E27FC236}">
                <a16:creationId xmlns:a16="http://schemas.microsoft.com/office/drawing/2014/main" id="{5589D388-709A-67A9-95D8-B8A07F0B5C10}"/>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D9CE26C6-06B8-4F68-8225-073D04F9125E}" type="slidenum">
              <a:t>‹#›</a:t>
            </a:fld>
            <a:endParaRPr lang="en-US"/>
          </a:p>
        </p:txBody>
      </p:sp>
    </p:spTree>
    <p:extLst>
      <p:ext uri="{BB962C8B-B14F-4D97-AF65-F5344CB8AC3E}">
        <p14:creationId xmlns:p14="http://schemas.microsoft.com/office/powerpoint/2010/main" val="138877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meline">
    <p:bg>
      <p:bgPr>
        <a:solidFill>
          <a:srgbClr val="385E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31EB-3438-7B67-DDAF-E3A85D40F394}"/>
              </a:ext>
            </a:extLst>
          </p:cNvPr>
          <p:cNvSpPr txBox="1">
            <a:spLocks noGrp="1"/>
          </p:cNvSpPr>
          <p:nvPr>
            <p:ph type="title"/>
          </p:nvPr>
        </p:nvSpPr>
        <p:spPr>
          <a:xfrm>
            <a:off x="838203" y="896112"/>
            <a:ext cx="10515600" cy="1325559"/>
          </a:xfrm>
        </p:spPr>
        <p:txBody>
          <a:bodyPr anchor="t"/>
          <a:lstStyle>
            <a:lvl1pPr>
              <a:defRPr cap="all">
                <a:solidFill>
                  <a:srgbClr val="F8F0E3"/>
                </a:solidFill>
              </a:defRPr>
            </a:lvl1pPr>
          </a:lstStyle>
          <a:p>
            <a:pPr lvl="0"/>
            <a:r>
              <a:rPr lang="en-US"/>
              <a:t>Click to ADD TITLE</a:t>
            </a:r>
            <a:endParaRPr lang="en-ZA"/>
          </a:p>
        </p:txBody>
      </p:sp>
      <p:sp>
        <p:nvSpPr>
          <p:cNvPr id="3" name="Text Placeholder 3">
            <a:extLst>
              <a:ext uri="{FF2B5EF4-FFF2-40B4-BE49-F238E27FC236}">
                <a16:creationId xmlns:a16="http://schemas.microsoft.com/office/drawing/2014/main" id="{788AA81E-F014-376C-5B02-FC6439F3A399}"/>
              </a:ext>
            </a:extLst>
          </p:cNvPr>
          <p:cNvSpPr txBox="1">
            <a:spLocks noGrp="1"/>
          </p:cNvSpPr>
          <p:nvPr>
            <p:ph type="body" idx="4294967295"/>
          </p:nvPr>
        </p:nvSpPr>
        <p:spPr>
          <a:xfrm>
            <a:off x="2258568" y="2304288"/>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4" name="Text Placeholder 36">
            <a:extLst>
              <a:ext uri="{FF2B5EF4-FFF2-40B4-BE49-F238E27FC236}">
                <a16:creationId xmlns:a16="http://schemas.microsoft.com/office/drawing/2014/main" id="{59845237-4ADB-58EC-9DF2-BE7ED392C495}"/>
              </a:ext>
            </a:extLst>
          </p:cNvPr>
          <p:cNvSpPr txBox="1">
            <a:spLocks noGrp="1"/>
          </p:cNvSpPr>
          <p:nvPr>
            <p:ph type="body" idx="4294967295"/>
          </p:nvPr>
        </p:nvSpPr>
        <p:spPr>
          <a:xfrm>
            <a:off x="2313432" y="2615184"/>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5" name="Text Placeholder 3">
            <a:extLst>
              <a:ext uri="{FF2B5EF4-FFF2-40B4-BE49-F238E27FC236}">
                <a16:creationId xmlns:a16="http://schemas.microsoft.com/office/drawing/2014/main" id="{69DE9025-B7B2-43A8-AFDF-C7478CEDEA1A}"/>
              </a:ext>
            </a:extLst>
          </p:cNvPr>
          <p:cNvSpPr txBox="1">
            <a:spLocks noGrp="1"/>
          </p:cNvSpPr>
          <p:nvPr>
            <p:ph type="body" idx="4294967295"/>
          </p:nvPr>
        </p:nvSpPr>
        <p:spPr>
          <a:xfrm>
            <a:off x="4667856" y="2302550"/>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6" name="Text Placeholder 36">
            <a:extLst>
              <a:ext uri="{FF2B5EF4-FFF2-40B4-BE49-F238E27FC236}">
                <a16:creationId xmlns:a16="http://schemas.microsoft.com/office/drawing/2014/main" id="{50371B02-54FC-C2DB-2C67-EFD1D4BDEFB7}"/>
              </a:ext>
            </a:extLst>
          </p:cNvPr>
          <p:cNvSpPr txBox="1">
            <a:spLocks noGrp="1"/>
          </p:cNvSpPr>
          <p:nvPr>
            <p:ph type="body" idx="4294967295"/>
          </p:nvPr>
        </p:nvSpPr>
        <p:spPr>
          <a:xfrm>
            <a:off x="4722720" y="2613446"/>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7" name="Text Placeholder 3">
            <a:extLst>
              <a:ext uri="{FF2B5EF4-FFF2-40B4-BE49-F238E27FC236}">
                <a16:creationId xmlns:a16="http://schemas.microsoft.com/office/drawing/2014/main" id="{9D120582-44BF-1126-EAE8-7307F2216FBA}"/>
              </a:ext>
            </a:extLst>
          </p:cNvPr>
          <p:cNvSpPr txBox="1">
            <a:spLocks noGrp="1"/>
          </p:cNvSpPr>
          <p:nvPr>
            <p:ph type="body" idx="4294967295"/>
          </p:nvPr>
        </p:nvSpPr>
        <p:spPr>
          <a:xfrm>
            <a:off x="8577757" y="2319695"/>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8" name="Text Placeholder 36">
            <a:extLst>
              <a:ext uri="{FF2B5EF4-FFF2-40B4-BE49-F238E27FC236}">
                <a16:creationId xmlns:a16="http://schemas.microsoft.com/office/drawing/2014/main" id="{0254E944-3FB1-9A10-F18E-8E4E31EE44EF}"/>
              </a:ext>
            </a:extLst>
          </p:cNvPr>
          <p:cNvSpPr txBox="1">
            <a:spLocks noGrp="1"/>
          </p:cNvSpPr>
          <p:nvPr>
            <p:ph type="body" idx="4294967295"/>
          </p:nvPr>
        </p:nvSpPr>
        <p:spPr>
          <a:xfrm>
            <a:off x="8632621" y="2630591"/>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9" name="Text Placeholder 10">
            <a:extLst>
              <a:ext uri="{FF2B5EF4-FFF2-40B4-BE49-F238E27FC236}">
                <a16:creationId xmlns:a16="http://schemas.microsoft.com/office/drawing/2014/main" id="{E66F9F92-B9DD-585A-8D77-24036A0D5988}"/>
              </a:ext>
            </a:extLst>
          </p:cNvPr>
          <p:cNvSpPr txBox="1">
            <a:spLocks noGrp="1"/>
          </p:cNvSpPr>
          <p:nvPr>
            <p:ph type="body" idx="4294967295"/>
          </p:nvPr>
        </p:nvSpPr>
        <p:spPr>
          <a:xfrm>
            <a:off x="914400" y="3354714"/>
            <a:ext cx="731520" cy="457200"/>
          </a:xfrm>
        </p:spPr>
        <p:txBody>
          <a:bodyPr anchor="ctr" anchorCtr="1"/>
          <a:lstStyle>
            <a:lvl1pPr marL="0" indent="0" algn="ctr">
              <a:buNone/>
              <a:defRPr sz="1400" b="1">
                <a:solidFill>
                  <a:srgbClr val="F8F0E3"/>
                </a:solidFill>
              </a:defRPr>
            </a:lvl1pPr>
          </a:lstStyle>
          <a:p>
            <a:pPr lvl="0"/>
            <a:r>
              <a:rPr lang="en-US"/>
              <a:t>Year</a:t>
            </a:r>
            <a:endParaRPr lang="en-ZA"/>
          </a:p>
        </p:txBody>
      </p:sp>
      <p:sp>
        <p:nvSpPr>
          <p:cNvPr id="10" name="Text Placeholder 10">
            <a:extLst>
              <a:ext uri="{FF2B5EF4-FFF2-40B4-BE49-F238E27FC236}">
                <a16:creationId xmlns:a16="http://schemas.microsoft.com/office/drawing/2014/main" id="{E7A0E9E7-1CAA-2328-3E45-CE8928E2ACA8}"/>
              </a:ext>
            </a:extLst>
          </p:cNvPr>
          <p:cNvSpPr txBox="1">
            <a:spLocks noGrp="1"/>
          </p:cNvSpPr>
          <p:nvPr>
            <p:ph type="body" idx="4294967295"/>
          </p:nvPr>
        </p:nvSpPr>
        <p:spPr>
          <a:xfrm>
            <a:off x="196596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7E675DDE-D95C-8F80-07F8-3CD2D4A26F7F}"/>
              </a:ext>
            </a:extLst>
          </p:cNvPr>
          <p:cNvSpPr txBox="1">
            <a:spLocks noGrp="1"/>
          </p:cNvSpPr>
          <p:nvPr>
            <p:ph type="body" idx="4294967295"/>
          </p:nvPr>
        </p:nvSpPr>
        <p:spPr>
          <a:xfrm>
            <a:off x="275388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D4DA8114-4574-C062-92F4-84215EFFDBEE}"/>
              </a:ext>
            </a:extLst>
          </p:cNvPr>
          <p:cNvSpPr txBox="1">
            <a:spLocks noGrp="1"/>
          </p:cNvSpPr>
          <p:nvPr>
            <p:ph type="body" idx="4294967295"/>
          </p:nvPr>
        </p:nvSpPr>
        <p:spPr>
          <a:xfrm>
            <a:off x="354180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1559990A-D19E-A9F9-5F6B-598FA84239D1}"/>
              </a:ext>
            </a:extLst>
          </p:cNvPr>
          <p:cNvSpPr txBox="1">
            <a:spLocks noGrp="1"/>
          </p:cNvSpPr>
          <p:nvPr>
            <p:ph type="body" idx="4294967295"/>
          </p:nvPr>
        </p:nvSpPr>
        <p:spPr>
          <a:xfrm>
            <a:off x="432972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AF8EA067-4401-FF5C-7061-E7AF7B55F78A}"/>
              </a:ext>
            </a:extLst>
          </p:cNvPr>
          <p:cNvSpPr txBox="1">
            <a:spLocks noGrp="1"/>
          </p:cNvSpPr>
          <p:nvPr>
            <p:ph type="body" idx="4294967295"/>
          </p:nvPr>
        </p:nvSpPr>
        <p:spPr>
          <a:xfrm>
            <a:off x="511764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75BAEB72-1CF3-361F-F552-69EC37D8280D}"/>
              </a:ext>
            </a:extLst>
          </p:cNvPr>
          <p:cNvSpPr txBox="1">
            <a:spLocks noGrp="1"/>
          </p:cNvSpPr>
          <p:nvPr>
            <p:ph type="body" idx="4294967295"/>
          </p:nvPr>
        </p:nvSpPr>
        <p:spPr>
          <a:xfrm>
            <a:off x="590556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7883C9C9-4E5F-8D39-D0DD-764029846C05}"/>
              </a:ext>
            </a:extLst>
          </p:cNvPr>
          <p:cNvSpPr txBox="1">
            <a:spLocks noGrp="1"/>
          </p:cNvSpPr>
          <p:nvPr>
            <p:ph type="body" idx="4294967295"/>
          </p:nvPr>
        </p:nvSpPr>
        <p:spPr>
          <a:xfrm>
            <a:off x="669348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54493205-8E47-9839-9113-2B836F3C901C}"/>
              </a:ext>
            </a:extLst>
          </p:cNvPr>
          <p:cNvSpPr txBox="1">
            <a:spLocks noGrp="1"/>
          </p:cNvSpPr>
          <p:nvPr>
            <p:ph type="body" idx="4294967295"/>
          </p:nvPr>
        </p:nvSpPr>
        <p:spPr>
          <a:xfrm>
            <a:off x="748140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D63AFD3D-23F7-B785-DA8F-C7A8B9197358}"/>
              </a:ext>
            </a:extLst>
          </p:cNvPr>
          <p:cNvSpPr txBox="1">
            <a:spLocks noGrp="1"/>
          </p:cNvSpPr>
          <p:nvPr>
            <p:ph type="body" idx="4294967295"/>
          </p:nvPr>
        </p:nvSpPr>
        <p:spPr>
          <a:xfrm>
            <a:off x="826932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09E6CC29-51D2-3DC4-1149-91F24943DD6B}"/>
              </a:ext>
            </a:extLst>
          </p:cNvPr>
          <p:cNvSpPr txBox="1">
            <a:spLocks noGrp="1"/>
          </p:cNvSpPr>
          <p:nvPr>
            <p:ph type="body" idx="4294967295"/>
          </p:nvPr>
        </p:nvSpPr>
        <p:spPr>
          <a:xfrm>
            <a:off x="905724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0D818F1C-CC6B-C953-B1E1-89233469A37B}"/>
              </a:ext>
            </a:extLst>
          </p:cNvPr>
          <p:cNvSpPr txBox="1">
            <a:spLocks noGrp="1"/>
          </p:cNvSpPr>
          <p:nvPr>
            <p:ph type="body" idx="4294967295"/>
          </p:nvPr>
        </p:nvSpPr>
        <p:spPr>
          <a:xfrm>
            <a:off x="984516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4A5E8508-9BE2-24A8-0859-8499C1708D27}"/>
              </a:ext>
            </a:extLst>
          </p:cNvPr>
          <p:cNvSpPr txBox="1">
            <a:spLocks noGrp="1"/>
          </p:cNvSpPr>
          <p:nvPr>
            <p:ph type="body" idx="4294967295"/>
          </p:nvPr>
        </p:nvSpPr>
        <p:spPr>
          <a:xfrm>
            <a:off x="10633082"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08D628F7-E65B-5266-CF7B-EA02A4E5BA9F}"/>
              </a:ext>
            </a:extLst>
          </p:cNvPr>
          <p:cNvSpPr txBox="1">
            <a:spLocks noGrp="1"/>
          </p:cNvSpPr>
          <p:nvPr>
            <p:ph type="body" idx="4294967295"/>
          </p:nvPr>
        </p:nvSpPr>
        <p:spPr>
          <a:xfrm>
            <a:off x="914400" y="4292467"/>
            <a:ext cx="731520" cy="457200"/>
          </a:xfrm>
        </p:spPr>
        <p:txBody>
          <a:bodyPr anchor="ctr" anchorCtr="1"/>
          <a:lstStyle>
            <a:lvl1pPr marL="0" indent="0" algn="ctr">
              <a:buNone/>
              <a:defRPr sz="1400" b="1">
                <a:solidFill>
                  <a:srgbClr val="F8F0E3"/>
                </a:solidFill>
              </a:defRPr>
            </a:lvl1pPr>
          </a:lstStyle>
          <a:p>
            <a:pPr lvl="0"/>
            <a:r>
              <a:rPr lang="en-US"/>
              <a:t>Year</a:t>
            </a:r>
            <a:endParaRPr lang="en-ZA"/>
          </a:p>
        </p:txBody>
      </p:sp>
      <p:sp>
        <p:nvSpPr>
          <p:cNvPr id="23" name="Text Placeholder 10">
            <a:extLst>
              <a:ext uri="{FF2B5EF4-FFF2-40B4-BE49-F238E27FC236}">
                <a16:creationId xmlns:a16="http://schemas.microsoft.com/office/drawing/2014/main" id="{A7C15341-309F-A547-46BE-CF756FB9CF3A}"/>
              </a:ext>
            </a:extLst>
          </p:cNvPr>
          <p:cNvSpPr txBox="1">
            <a:spLocks noGrp="1"/>
          </p:cNvSpPr>
          <p:nvPr>
            <p:ph type="body" idx="4294967295"/>
          </p:nvPr>
        </p:nvSpPr>
        <p:spPr>
          <a:xfrm>
            <a:off x="1969919"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662503A0-EDBA-EDC7-C1D6-A44129B08C37}"/>
              </a:ext>
            </a:extLst>
          </p:cNvPr>
          <p:cNvSpPr txBox="1">
            <a:spLocks noGrp="1"/>
          </p:cNvSpPr>
          <p:nvPr>
            <p:ph type="body" idx="4294967295"/>
          </p:nvPr>
        </p:nvSpPr>
        <p:spPr>
          <a:xfrm>
            <a:off x="2757601"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0874F389-09DA-D21F-0804-BF6420804B48}"/>
              </a:ext>
            </a:extLst>
          </p:cNvPr>
          <p:cNvSpPr txBox="1">
            <a:spLocks noGrp="1"/>
          </p:cNvSpPr>
          <p:nvPr>
            <p:ph type="body" idx="4294967295"/>
          </p:nvPr>
        </p:nvSpPr>
        <p:spPr>
          <a:xfrm>
            <a:off x="3545293"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E5B586EC-7A31-B179-422A-98B777253B5D}"/>
              </a:ext>
            </a:extLst>
          </p:cNvPr>
          <p:cNvSpPr txBox="1">
            <a:spLocks noGrp="1"/>
          </p:cNvSpPr>
          <p:nvPr>
            <p:ph type="body" idx="4294967295"/>
          </p:nvPr>
        </p:nvSpPr>
        <p:spPr>
          <a:xfrm>
            <a:off x="4332975"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D383D8FD-CBEE-1FF5-8244-4625973922FE}"/>
              </a:ext>
            </a:extLst>
          </p:cNvPr>
          <p:cNvSpPr txBox="1">
            <a:spLocks noGrp="1"/>
          </p:cNvSpPr>
          <p:nvPr>
            <p:ph type="body" idx="4294967295"/>
          </p:nvPr>
        </p:nvSpPr>
        <p:spPr>
          <a:xfrm>
            <a:off x="5120667"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C016C33A-E601-FED8-9713-92CE251F1063}"/>
              </a:ext>
            </a:extLst>
          </p:cNvPr>
          <p:cNvSpPr txBox="1">
            <a:spLocks noGrp="1"/>
          </p:cNvSpPr>
          <p:nvPr>
            <p:ph type="body" idx="4294967295"/>
          </p:nvPr>
        </p:nvSpPr>
        <p:spPr>
          <a:xfrm>
            <a:off x="5908349"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E3348DC7-EBA5-430A-68C3-379D33EAD28E}"/>
              </a:ext>
            </a:extLst>
          </p:cNvPr>
          <p:cNvSpPr txBox="1">
            <a:spLocks noGrp="1"/>
          </p:cNvSpPr>
          <p:nvPr>
            <p:ph type="body" idx="4294967295"/>
          </p:nvPr>
        </p:nvSpPr>
        <p:spPr>
          <a:xfrm>
            <a:off x="6696041"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5BC35D1D-0582-4096-18BE-52AE7F83A588}"/>
              </a:ext>
            </a:extLst>
          </p:cNvPr>
          <p:cNvSpPr txBox="1">
            <a:spLocks noGrp="1"/>
          </p:cNvSpPr>
          <p:nvPr>
            <p:ph type="body" idx="4294967295"/>
          </p:nvPr>
        </p:nvSpPr>
        <p:spPr>
          <a:xfrm>
            <a:off x="7483723"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F3AF7285-2702-7D1F-2063-7A75BAD804AE}"/>
              </a:ext>
            </a:extLst>
          </p:cNvPr>
          <p:cNvSpPr txBox="1">
            <a:spLocks noGrp="1"/>
          </p:cNvSpPr>
          <p:nvPr>
            <p:ph type="body" idx="4294967295"/>
          </p:nvPr>
        </p:nvSpPr>
        <p:spPr>
          <a:xfrm>
            <a:off x="8271415"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2" name="Text Placeholder 10">
            <a:extLst>
              <a:ext uri="{FF2B5EF4-FFF2-40B4-BE49-F238E27FC236}">
                <a16:creationId xmlns:a16="http://schemas.microsoft.com/office/drawing/2014/main" id="{FDB08B49-A0C3-1E74-7347-9E25EE744DA3}"/>
              </a:ext>
            </a:extLst>
          </p:cNvPr>
          <p:cNvSpPr txBox="1">
            <a:spLocks noGrp="1"/>
          </p:cNvSpPr>
          <p:nvPr>
            <p:ph type="body" idx="4294967295"/>
          </p:nvPr>
        </p:nvSpPr>
        <p:spPr>
          <a:xfrm>
            <a:off x="9059097"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3" name="Text Placeholder 10">
            <a:extLst>
              <a:ext uri="{FF2B5EF4-FFF2-40B4-BE49-F238E27FC236}">
                <a16:creationId xmlns:a16="http://schemas.microsoft.com/office/drawing/2014/main" id="{1B33E1A1-C7CB-9B38-4C30-AF551FD0B839}"/>
              </a:ext>
            </a:extLst>
          </p:cNvPr>
          <p:cNvSpPr txBox="1">
            <a:spLocks noGrp="1"/>
          </p:cNvSpPr>
          <p:nvPr>
            <p:ph type="body" idx="4294967295"/>
          </p:nvPr>
        </p:nvSpPr>
        <p:spPr>
          <a:xfrm>
            <a:off x="9846789"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4" name="Text Placeholder 10">
            <a:extLst>
              <a:ext uri="{FF2B5EF4-FFF2-40B4-BE49-F238E27FC236}">
                <a16:creationId xmlns:a16="http://schemas.microsoft.com/office/drawing/2014/main" id="{2DFB0A45-C44A-C46F-6CEC-61C516C61C4F}"/>
              </a:ext>
            </a:extLst>
          </p:cNvPr>
          <p:cNvSpPr txBox="1">
            <a:spLocks noGrp="1"/>
          </p:cNvSpPr>
          <p:nvPr>
            <p:ph type="body" idx="4294967295"/>
          </p:nvPr>
        </p:nvSpPr>
        <p:spPr>
          <a:xfrm>
            <a:off x="10634472"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5" name="Arrow: Right 36">
            <a:extLst>
              <a:ext uri="{FF2B5EF4-FFF2-40B4-BE49-F238E27FC236}">
                <a16:creationId xmlns:a16="http://schemas.microsoft.com/office/drawing/2014/main" id="{7675E6E5-F2AC-A29B-5C75-8F162A17E263}"/>
              </a:ext>
            </a:extLst>
          </p:cNvPr>
          <p:cNvSpPr/>
          <p:nvPr/>
        </p:nvSpPr>
        <p:spPr>
          <a:xfrm>
            <a:off x="929643" y="3981443"/>
            <a:ext cx="10332720" cy="168651"/>
          </a:xfrm>
          <a:custGeom>
            <a:avLst>
              <a:gd name="f0" fmla="val 21297"/>
              <a:gd name="f1" fmla="val 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ZA" sz="1800" b="0" i="0" u="none" strike="noStrike" kern="1200" cap="none" spc="0" baseline="0">
              <a:solidFill>
                <a:srgbClr val="404040"/>
              </a:solidFill>
              <a:uFillTx/>
              <a:latin typeface="Avenir Next LT Pro"/>
            </a:endParaRPr>
          </a:p>
        </p:txBody>
      </p:sp>
      <p:pic>
        <p:nvPicPr>
          <p:cNvPr id="36" name="Graphic 3">
            <a:extLst>
              <a:ext uri="{FF2B5EF4-FFF2-40B4-BE49-F238E27FC236}">
                <a16:creationId xmlns:a16="http://schemas.microsoft.com/office/drawing/2014/main" id="{3AC8E1D7-4551-655B-03B1-9EDFBC9310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cxnSp>
        <p:nvCxnSpPr>
          <p:cNvPr id="37" name="Straight Connector 37">
            <a:extLst>
              <a:ext uri="{FF2B5EF4-FFF2-40B4-BE49-F238E27FC236}">
                <a16:creationId xmlns:a16="http://schemas.microsoft.com/office/drawing/2014/main" id="{8B0D87FB-C4D7-F56E-8D1C-F446056FD2B2}"/>
              </a:ext>
            </a:extLst>
          </p:cNvPr>
          <p:cNvCxnSpPr/>
          <p:nvPr/>
        </p:nvCxnSpPr>
        <p:spPr>
          <a:xfrm>
            <a:off x="3044814" y="2697434"/>
            <a:ext cx="0" cy="731520"/>
          </a:xfrm>
          <a:prstGeom prst="straightConnector1">
            <a:avLst/>
          </a:prstGeom>
          <a:noFill/>
          <a:ln w="6345" cap="flat">
            <a:solidFill>
              <a:srgbClr val="F8F0E3"/>
            </a:solidFill>
            <a:prstDash val="solid"/>
            <a:miter/>
            <a:tailEnd type="arrow"/>
          </a:ln>
        </p:spPr>
      </p:cxnSp>
      <p:cxnSp>
        <p:nvCxnSpPr>
          <p:cNvPr id="38" name="Straight Connector 38">
            <a:extLst>
              <a:ext uri="{FF2B5EF4-FFF2-40B4-BE49-F238E27FC236}">
                <a16:creationId xmlns:a16="http://schemas.microsoft.com/office/drawing/2014/main" id="{5E2133B2-0C0F-0536-ACEB-17DC4A3C60BB}"/>
              </a:ext>
            </a:extLst>
          </p:cNvPr>
          <p:cNvCxnSpPr/>
          <p:nvPr/>
        </p:nvCxnSpPr>
        <p:spPr>
          <a:xfrm>
            <a:off x="5423644" y="2697479"/>
            <a:ext cx="0" cy="733422"/>
          </a:xfrm>
          <a:prstGeom prst="straightConnector1">
            <a:avLst/>
          </a:prstGeom>
          <a:noFill/>
          <a:ln w="6345" cap="flat">
            <a:solidFill>
              <a:srgbClr val="F8F0E3"/>
            </a:solidFill>
            <a:prstDash val="solid"/>
            <a:miter/>
            <a:tailEnd type="arrow"/>
          </a:ln>
        </p:spPr>
      </p:cxnSp>
      <p:cxnSp>
        <p:nvCxnSpPr>
          <p:cNvPr id="39" name="Straight Connector 44">
            <a:extLst>
              <a:ext uri="{FF2B5EF4-FFF2-40B4-BE49-F238E27FC236}">
                <a16:creationId xmlns:a16="http://schemas.microsoft.com/office/drawing/2014/main" id="{13F58883-29B3-D986-E67E-22851E5FB3C5}"/>
              </a:ext>
            </a:extLst>
          </p:cNvPr>
          <p:cNvCxnSpPr/>
          <p:nvPr/>
        </p:nvCxnSpPr>
        <p:spPr>
          <a:xfrm>
            <a:off x="9354997" y="2697479"/>
            <a:ext cx="0" cy="731521"/>
          </a:xfrm>
          <a:prstGeom prst="straightConnector1">
            <a:avLst/>
          </a:prstGeom>
          <a:noFill/>
          <a:ln w="6345" cap="flat">
            <a:solidFill>
              <a:srgbClr val="F8F0E3"/>
            </a:solidFill>
            <a:prstDash val="solid"/>
            <a:miter/>
            <a:tailEnd type="arrow"/>
          </a:ln>
        </p:spPr>
      </p:cxnSp>
      <p:cxnSp>
        <p:nvCxnSpPr>
          <p:cNvPr id="40" name="Straight Connector 49">
            <a:extLst>
              <a:ext uri="{FF2B5EF4-FFF2-40B4-BE49-F238E27FC236}">
                <a16:creationId xmlns:a16="http://schemas.microsoft.com/office/drawing/2014/main" id="{6C8A1CF3-1F73-B7AF-2C11-CBFA7F62A610}"/>
              </a:ext>
            </a:extLst>
          </p:cNvPr>
          <p:cNvCxnSpPr/>
          <p:nvPr/>
        </p:nvCxnSpPr>
        <p:spPr>
          <a:xfrm rot="10799991">
            <a:off x="3049258" y="4709160"/>
            <a:ext cx="0" cy="731521"/>
          </a:xfrm>
          <a:prstGeom prst="straightConnector1">
            <a:avLst/>
          </a:prstGeom>
          <a:noFill/>
          <a:ln w="6345" cap="flat">
            <a:solidFill>
              <a:srgbClr val="F8F0E3"/>
            </a:solidFill>
            <a:prstDash val="solid"/>
            <a:miter/>
            <a:tailEnd type="arrow"/>
          </a:ln>
        </p:spPr>
      </p:cxnSp>
      <p:cxnSp>
        <p:nvCxnSpPr>
          <p:cNvPr id="41" name="Straight Connector 52">
            <a:extLst>
              <a:ext uri="{FF2B5EF4-FFF2-40B4-BE49-F238E27FC236}">
                <a16:creationId xmlns:a16="http://schemas.microsoft.com/office/drawing/2014/main" id="{A0959433-8F0C-FDF2-8E1F-A78B72008EF2}"/>
              </a:ext>
            </a:extLst>
          </p:cNvPr>
          <p:cNvCxnSpPr/>
          <p:nvPr/>
        </p:nvCxnSpPr>
        <p:spPr>
          <a:xfrm rot="10799991">
            <a:off x="7014005" y="4709160"/>
            <a:ext cx="0" cy="731521"/>
          </a:xfrm>
          <a:prstGeom prst="straightConnector1">
            <a:avLst/>
          </a:prstGeom>
          <a:noFill/>
          <a:ln w="6345" cap="flat">
            <a:solidFill>
              <a:srgbClr val="F8F0E3"/>
            </a:solidFill>
            <a:prstDash val="solid"/>
            <a:miter/>
            <a:tailEnd type="arrow"/>
          </a:ln>
        </p:spPr>
      </p:cxnSp>
      <p:cxnSp>
        <p:nvCxnSpPr>
          <p:cNvPr id="42" name="Straight Connector 57">
            <a:extLst>
              <a:ext uri="{FF2B5EF4-FFF2-40B4-BE49-F238E27FC236}">
                <a16:creationId xmlns:a16="http://schemas.microsoft.com/office/drawing/2014/main" id="{C00DE553-43B0-D276-E14D-14E1FCEDCF8E}"/>
              </a:ext>
            </a:extLst>
          </p:cNvPr>
          <p:cNvCxnSpPr/>
          <p:nvPr/>
        </p:nvCxnSpPr>
        <p:spPr>
          <a:xfrm rot="10799991">
            <a:off x="10949482" y="4709160"/>
            <a:ext cx="0" cy="731521"/>
          </a:xfrm>
          <a:prstGeom prst="straightConnector1">
            <a:avLst/>
          </a:prstGeom>
          <a:noFill/>
          <a:ln w="6345" cap="flat">
            <a:solidFill>
              <a:srgbClr val="F8F0E3"/>
            </a:solidFill>
            <a:prstDash val="solid"/>
            <a:miter/>
            <a:tailEnd type="arrow"/>
          </a:ln>
        </p:spPr>
      </p:cxnSp>
      <p:sp>
        <p:nvSpPr>
          <p:cNvPr id="43" name="Text Placeholder 3">
            <a:extLst>
              <a:ext uri="{FF2B5EF4-FFF2-40B4-BE49-F238E27FC236}">
                <a16:creationId xmlns:a16="http://schemas.microsoft.com/office/drawing/2014/main" id="{F778532A-2ED1-6B81-EC28-F1FC7FFF341B}"/>
              </a:ext>
            </a:extLst>
          </p:cNvPr>
          <p:cNvSpPr txBox="1">
            <a:spLocks noGrp="1"/>
          </p:cNvSpPr>
          <p:nvPr>
            <p:ph type="body" idx="4294967295"/>
          </p:nvPr>
        </p:nvSpPr>
        <p:spPr>
          <a:xfrm>
            <a:off x="2302340" y="5269641"/>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44" name="Text Placeholder 36">
            <a:extLst>
              <a:ext uri="{FF2B5EF4-FFF2-40B4-BE49-F238E27FC236}">
                <a16:creationId xmlns:a16="http://schemas.microsoft.com/office/drawing/2014/main" id="{8D7F713E-F0E6-F1EF-3D12-AE8B0172867D}"/>
              </a:ext>
            </a:extLst>
          </p:cNvPr>
          <p:cNvSpPr txBox="1">
            <a:spLocks noGrp="1"/>
          </p:cNvSpPr>
          <p:nvPr>
            <p:ph type="body" idx="4294967295"/>
          </p:nvPr>
        </p:nvSpPr>
        <p:spPr>
          <a:xfrm>
            <a:off x="2357204" y="5580537"/>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45" name="Text Placeholder 3">
            <a:extLst>
              <a:ext uri="{FF2B5EF4-FFF2-40B4-BE49-F238E27FC236}">
                <a16:creationId xmlns:a16="http://schemas.microsoft.com/office/drawing/2014/main" id="{84E954D6-4971-34EE-6BCB-5EE9F022D3E6}"/>
              </a:ext>
            </a:extLst>
          </p:cNvPr>
          <p:cNvSpPr txBox="1">
            <a:spLocks noGrp="1"/>
          </p:cNvSpPr>
          <p:nvPr>
            <p:ph type="body" idx="4294967295"/>
          </p:nvPr>
        </p:nvSpPr>
        <p:spPr>
          <a:xfrm>
            <a:off x="6222336" y="5272951"/>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46" name="Text Placeholder 36">
            <a:extLst>
              <a:ext uri="{FF2B5EF4-FFF2-40B4-BE49-F238E27FC236}">
                <a16:creationId xmlns:a16="http://schemas.microsoft.com/office/drawing/2014/main" id="{E33E090D-3D12-B992-2D11-0146B9980783}"/>
              </a:ext>
            </a:extLst>
          </p:cNvPr>
          <p:cNvSpPr txBox="1">
            <a:spLocks noGrp="1"/>
          </p:cNvSpPr>
          <p:nvPr>
            <p:ph type="body" idx="4294967295"/>
          </p:nvPr>
        </p:nvSpPr>
        <p:spPr>
          <a:xfrm>
            <a:off x="6277200" y="5583847"/>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47" name="Text Placeholder 3">
            <a:extLst>
              <a:ext uri="{FF2B5EF4-FFF2-40B4-BE49-F238E27FC236}">
                <a16:creationId xmlns:a16="http://schemas.microsoft.com/office/drawing/2014/main" id="{0B4B6ABD-713E-4ACE-6B10-503DFA9A4F53}"/>
              </a:ext>
            </a:extLst>
          </p:cNvPr>
          <p:cNvSpPr txBox="1">
            <a:spLocks noGrp="1"/>
          </p:cNvSpPr>
          <p:nvPr>
            <p:ph type="body" idx="4294967295"/>
          </p:nvPr>
        </p:nvSpPr>
        <p:spPr>
          <a:xfrm>
            <a:off x="10161388" y="5272951"/>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48" name="Text Placeholder 36">
            <a:extLst>
              <a:ext uri="{FF2B5EF4-FFF2-40B4-BE49-F238E27FC236}">
                <a16:creationId xmlns:a16="http://schemas.microsoft.com/office/drawing/2014/main" id="{FC481357-AF29-15EC-435E-5E433C394EAD}"/>
              </a:ext>
            </a:extLst>
          </p:cNvPr>
          <p:cNvSpPr txBox="1">
            <a:spLocks noGrp="1"/>
          </p:cNvSpPr>
          <p:nvPr>
            <p:ph type="body" idx="4294967295"/>
          </p:nvPr>
        </p:nvSpPr>
        <p:spPr>
          <a:xfrm>
            <a:off x="10216252" y="5583847"/>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49" name="Date Placeholder 3">
            <a:extLst>
              <a:ext uri="{FF2B5EF4-FFF2-40B4-BE49-F238E27FC236}">
                <a16:creationId xmlns:a16="http://schemas.microsoft.com/office/drawing/2014/main" id="{EE3C5064-32F7-4915-1150-6070E5CD4118}"/>
              </a:ext>
            </a:extLst>
          </p:cNvPr>
          <p:cNvSpPr txBox="1">
            <a:spLocks noGrp="1"/>
          </p:cNvSpPr>
          <p:nvPr>
            <p:ph type="dt" sz="half" idx="7"/>
          </p:nvPr>
        </p:nvSpPr>
        <p:spPr>
          <a:xfrm>
            <a:off x="914400" y="6353178"/>
            <a:ext cx="1097280" cy="365129"/>
          </a:xfrm>
        </p:spPr>
        <p:txBody>
          <a:bodyPr/>
          <a:lstStyle>
            <a:lvl1pPr>
              <a:defRPr>
                <a:solidFill>
                  <a:srgbClr val="F8F0E3"/>
                </a:solidFill>
              </a:defRPr>
            </a:lvl1pPr>
          </a:lstStyle>
          <a:p>
            <a:pPr lvl="0"/>
            <a:r>
              <a:rPr lang="en-US"/>
              <a:t>20XX</a:t>
            </a:r>
          </a:p>
        </p:txBody>
      </p:sp>
      <p:sp>
        <p:nvSpPr>
          <p:cNvPr id="50" name="Footer Placeholder 4">
            <a:extLst>
              <a:ext uri="{FF2B5EF4-FFF2-40B4-BE49-F238E27FC236}">
                <a16:creationId xmlns:a16="http://schemas.microsoft.com/office/drawing/2014/main" id="{F4F15B72-162B-12DD-FC84-777453FDE40E}"/>
              </a:ext>
            </a:extLst>
          </p:cNvPr>
          <p:cNvSpPr txBox="1">
            <a:spLocks noGrp="1"/>
          </p:cNvSpPr>
          <p:nvPr>
            <p:ph type="ftr" sz="quarter" idx="9"/>
          </p:nvPr>
        </p:nvSpPr>
        <p:spPr>
          <a:xfrm>
            <a:off x="5424485" y="6349995"/>
            <a:ext cx="2286000" cy="365129"/>
          </a:xfrm>
        </p:spPr>
        <p:txBody>
          <a:bodyPr/>
          <a:lstStyle>
            <a:lvl1pPr>
              <a:defRPr>
                <a:solidFill>
                  <a:srgbClr val="F8F0E3"/>
                </a:solidFill>
              </a:defRPr>
            </a:lvl1pPr>
          </a:lstStyle>
          <a:p>
            <a:pPr lvl="0"/>
            <a:r>
              <a:rPr lang="en-US"/>
              <a:t>Pitch deck title</a:t>
            </a:r>
          </a:p>
        </p:txBody>
      </p:sp>
      <p:sp>
        <p:nvSpPr>
          <p:cNvPr id="51" name="Slide Number Placeholder 5">
            <a:extLst>
              <a:ext uri="{FF2B5EF4-FFF2-40B4-BE49-F238E27FC236}">
                <a16:creationId xmlns:a16="http://schemas.microsoft.com/office/drawing/2014/main" id="{3CDEBDD4-D20D-68E4-B7E3-EFA266EF4DA2}"/>
              </a:ext>
            </a:extLst>
          </p:cNvPr>
          <p:cNvSpPr txBox="1">
            <a:spLocks noGrp="1"/>
          </p:cNvSpPr>
          <p:nvPr>
            <p:ph type="sldNum" sz="quarter" idx="8"/>
          </p:nvPr>
        </p:nvSpPr>
        <p:spPr>
          <a:xfrm>
            <a:off x="11123291" y="6356351"/>
            <a:ext cx="457200" cy="365129"/>
          </a:xfrm>
        </p:spPr>
        <p:txBody>
          <a:bodyPr/>
          <a:lstStyle>
            <a:lvl1pPr>
              <a:defRPr>
                <a:solidFill>
                  <a:srgbClr val="F8F0E3"/>
                </a:solidFill>
              </a:defRPr>
            </a:lvl1pPr>
          </a:lstStyle>
          <a:p>
            <a:pPr lvl="0"/>
            <a:fld id="{85BFE9F9-285F-49D9-BB33-57C148A7A2C4}" type="slidenum">
              <a:t>‹#›</a:t>
            </a:fld>
            <a:endParaRPr lang="en-US"/>
          </a:p>
        </p:txBody>
      </p:sp>
    </p:spTree>
    <p:extLst>
      <p:ext uri="{BB962C8B-B14F-4D97-AF65-F5344CB8AC3E}">
        <p14:creationId xmlns:p14="http://schemas.microsoft.com/office/powerpoint/2010/main" val="2705807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85E88"/>
        </a:solidFill>
        <a:effectLst/>
      </p:bgPr>
    </p:bg>
    <p:spTree>
      <p:nvGrpSpPr>
        <p:cNvPr id="1" name=""/>
        <p:cNvGrpSpPr/>
        <p:nvPr/>
      </p:nvGrpSpPr>
      <p:grpSpPr>
        <a:xfrm>
          <a:off x="0" y="0"/>
          <a:ext cx="0" cy="0"/>
          <a:chOff x="0" y="0"/>
          <a:chExt cx="0" cy="0"/>
        </a:xfrm>
      </p:grpSpPr>
      <p:sp>
        <p:nvSpPr>
          <p:cNvPr id="2" name="Rectangle 343">
            <a:extLst>
              <a:ext uri="{FF2B5EF4-FFF2-40B4-BE49-F238E27FC236}">
                <a16:creationId xmlns:a16="http://schemas.microsoft.com/office/drawing/2014/main" id="{EF01C77F-64E5-0778-2207-39030ABB5A09}"/>
              </a:ext>
            </a:extLst>
          </p:cNvPr>
          <p:cNvSpPr/>
          <p:nvPr/>
        </p:nvSpPr>
        <p:spPr>
          <a:xfrm>
            <a:off x="2021208" y="4828032"/>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269F2810-7C7D-5162-7943-06EF28305530}"/>
              </a:ext>
            </a:extLst>
          </p:cNvPr>
          <p:cNvSpPr txBox="1">
            <a:spLocks noGrp="1"/>
          </p:cNvSpPr>
          <p:nvPr>
            <p:ph type="ctrTitle"/>
          </p:nvPr>
        </p:nvSpPr>
        <p:spPr>
          <a:xfrm>
            <a:off x="6084664" y="1122361"/>
            <a:ext cx="5486400" cy="2387598"/>
          </a:xfrm>
        </p:spPr>
        <p:txBody>
          <a:bodyPr anchor="b"/>
          <a:lstStyle>
            <a:lvl1pPr>
              <a:defRPr sz="6000" cap="all">
                <a:solidFill>
                  <a:srgbClr val="F8F0E3"/>
                </a:solidFill>
              </a:defRPr>
            </a:lvl1pPr>
          </a:lstStyle>
          <a:p>
            <a:pPr lvl="0"/>
            <a:r>
              <a:rPr lang="en-US"/>
              <a:t>Click to add title</a:t>
            </a:r>
          </a:p>
        </p:txBody>
      </p:sp>
      <p:sp>
        <p:nvSpPr>
          <p:cNvPr id="4" name="Subtitle 2">
            <a:extLst>
              <a:ext uri="{FF2B5EF4-FFF2-40B4-BE49-F238E27FC236}">
                <a16:creationId xmlns:a16="http://schemas.microsoft.com/office/drawing/2014/main" id="{29BA8004-A8A6-3969-918B-BE871ECA56BC}"/>
              </a:ext>
            </a:extLst>
          </p:cNvPr>
          <p:cNvSpPr txBox="1">
            <a:spLocks noGrp="1"/>
          </p:cNvSpPr>
          <p:nvPr>
            <p:ph type="subTitle" idx="1"/>
          </p:nvPr>
        </p:nvSpPr>
        <p:spPr>
          <a:xfrm>
            <a:off x="6080759" y="3602041"/>
            <a:ext cx="5486400" cy="1655758"/>
          </a:xfrm>
        </p:spPr>
        <p:txBody>
          <a:bodyPr/>
          <a:lstStyle>
            <a:lvl1pPr marL="0" indent="0">
              <a:lnSpc>
                <a:spcPts val="2800"/>
              </a:lnSpc>
              <a:spcBef>
                <a:spcPts val="0"/>
              </a:spcBef>
              <a:buNone/>
              <a:defRPr sz="1800">
                <a:solidFill>
                  <a:srgbClr val="F8F0E3"/>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8924E0BB-FA68-C18A-5D67-BBEA27B6ED9B}"/>
              </a:ext>
            </a:extLst>
          </p:cNvPr>
          <p:cNvSpPr txBox="1">
            <a:spLocks noGrp="1"/>
          </p:cNvSpPr>
          <p:nvPr>
            <p:ph type="ftr" sz="quarter" idx="9"/>
          </p:nvPr>
        </p:nvSpPr>
        <p:spPr>
          <a:xfrm>
            <a:off x="8727198" y="6355080"/>
            <a:ext cx="2286000" cy="365129"/>
          </a:xfrm>
        </p:spPr>
        <p:txBody>
          <a:bodyPr/>
          <a:lstStyle>
            <a:lvl1pPr>
              <a:defRPr>
                <a:solidFill>
                  <a:srgbClr val="FFFFFF"/>
                </a:solidFill>
              </a:defRPr>
            </a:lvl1pPr>
          </a:lstStyle>
          <a:p>
            <a:pPr lvl="0"/>
            <a:r>
              <a:rPr lang="en-US"/>
              <a:t>Pitch deck title</a:t>
            </a:r>
          </a:p>
        </p:txBody>
      </p:sp>
      <p:sp>
        <p:nvSpPr>
          <p:cNvPr id="6" name="Slide Number Placeholder 5">
            <a:extLst>
              <a:ext uri="{FF2B5EF4-FFF2-40B4-BE49-F238E27FC236}">
                <a16:creationId xmlns:a16="http://schemas.microsoft.com/office/drawing/2014/main" id="{C238B463-E901-D723-F49C-42297A9D740E}"/>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24A027B4-1A43-4B23-BE65-3C0ECD1F8EE6}" type="slidenum">
              <a:t>‹#›</a:t>
            </a:fld>
            <a:endParaRPr lang="en-US"/>
          </a:p>
        </p:txBody>
      </p:sp>
      <p:sp>
        <p:nvSpPr>
          <p:cNvPr id="7" name="Rectangle 9">
            <a:extLst>
              <a:ext uri="{FF2B5EF4-FFF2-40B4-BE49-F238E27FC236}">
                <a16:creationId xmlns:a16="http://schemas.microsoft.com/office/drawing/2014/main" id="{E207D4E5-A176-195D-C7FF-FE879F70E7BD}"/>
              </a:ext>
            </a:extLst>
          </p:cNvPr>
          <p:cNvSpPr/>
          <p:nvPr/>
        </p:nvSpPr>
        <p:spPr>
          <a:xfrm>
            <a:off x="0" y="0"/>
            <a:ext cx="2029968" cy="2029968"/>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11">
            <a:extLst>
              <a:ext uri="{FF2B5EF4-FFF2-40B4-BE49-F238E27FC236}">
                <a16:creationId xmlns:a16="http://schemas.microsoft.com/office/drawing/2014/main" id="{F0788712-6F16-2DE2-2757-6EBBE1EB1FC6}"/>
              </a:ext>
            </a:extLst>
          </p:cNvPr>
          <p:cNvSpPr/>
          <p:nvPr/>
        </p:nvSpPr>
        <p:spPr>
          <a:xfrm>
            <a:off x="2457971" y="1686427"/>
            <a:ext cx="1828800" cy="1828800"/>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9" name="Rectangle 14">
            <a:extLst>
              <a:ext uri="{FF2B5EF4-FFF2-40B4-BE49-F238E27FC236}">
                <a16:creationId xmlns:a16="http://schemas.microsoft.com/office/drawing/2014/main" id="{642BF7B1-C6BA-F221-9725-14C6974FF436}"/>
              </a:ext>
            </a:extLst>
          </p:cNvPr>
          <p:cNvSpPr/>
          <p:nvPr/>
        </p:nvSpPr>
        <p:spPr>
          <a:xfrm>
            <a:off x="0" y="6108192"/>
            <a:ext cx="2029968" cy="74980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9">
            <a:extLst>
              <a:ext uri="{FF2B5EF4-FFF2-40B4-BE49-F238E27FC236}">
                <a16:creationId xmlns:a16="http://schemas.microsoft.com/office/drawing/2014/main" id="{ED6A7F39-1DF0-77D6-0F99-FB5B6ED42B23}"/>
              </a:ext>
            </a:extLst>
          </p:cNvPr>
          <p:cNvSpPr/>
          <p:nvPr/>
        </p:nvSpPr>
        <p:spPr>
          <a:xfrm>
            <a:off x="4054175" y="4069080"/>
            <a:ext cx="2788920" cy="2788920"/>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1" name="Group 115">
            <a:extLst>
              <a:ext uri="{FF2B5EF4-FFF2-40B4-BE49-F238E27FC236}">
                <a16:creationId xmlns:a16="http://schemas.microsoft.com/office/drawing/2014/main" id="{BB1FF691-53A0-51C2-AF3B-B381E7D42CC8}"/>
              </a:ext>
            </a:extLst>
          </p:cNvPr>
          <p:cNvGrpSpPr/>
          <p:nvPr/>
        </p:nvGrpSpPr>
        <p:grpSpPr>
          <a:xfrm>
            <a:off x="23856" y="2101528"/>
            <a:ext cx="1920240" cy="1920240"/>
            <a:chOff x="23856" y="2101528"/>
            <a:chExt cx="1920240" cy="1920240"/>
          </a:xfrm>
        </p:grpSpPr>
        <p:grpSp>
          <p:nvGrpSpPr>
            <p:cNvPr id="12" name="Group 114">
              <a:extLst>
                <a:ext uri="{FF2B5EF4-FFF2-40B4-BE49-F238E27FC236}">
                  <a16:creationId xmlns:a16="http://schemas.microsoft.com/office/drawing/2014/main" id="{64924CAB-F0B2-F21D-A408-484DC566C9D7}"/>
                </a:ext>
              </a:extLst>
            </p:cNvPr>
            <p:cNvGrpSpPr/>
            <p:nvPr/>
          </p:nvGrpSpPr>
          <p:grpSpPr>
            <a:xfrm>
              <a:off x="23856" y="2101528"/>
              <a:ext cx="1920240" cy="1920240"/>
              <a:chOff x="23856" y="2101528"/>
              <a:chExt cx="1920240" cy="1920240"/>
            </a:xfrm>
          </p:grpSpPr>
          <p:grpSp>
            <p:nvGrpSpPr>
              <p:cNvPr id="13" name="Group 98">
                <a:extLst>
                  <a:ext uri="{FF2B5EF4-FFF2-40B4-BE49-F238E27FC236}">
                    <a16:creationId xmlns:a16="http://schemas.microsoft.com/office/drawing/2014/main" id="{762102F2-B55E-214C-BC5B-8D84880B5CB8}"/>
                  </a:ext>
                </a:extLst>
              </p:cNvPr>
              <p:cNvGrpSpPr/>
              <p:nvPr/>
            </p:nvGrpSpPr>
            <p:grpSpPr>
              <a:xfrm>
                <a:off x="23856" y="2101528"/>
                <a:ext cx="1920240" cy="1920240"/>
                <a:chOff x="23856" y="2101528"/>
                <a:chExt cx="1920240" cy="1920240"/>
              </a:xfrm>
            </p:grpSpPr>
            <p:grpSp>
              <p:nvGrpSpPr>
                <p:cNvPr id="14" name="Group 95">
                  <a:extLst>
                    <a:ext uri="{FF2B5EF4-FFF2-40B4-BE49-F238E27FC236}">
                      <a16:creationId xmlns:a16="http://schemas.microsoft.com/office/drawing/2014/main" id="{7EEC82F4-B08C-94BB-7AAB-26DEEB471E93}"/>
                    </a:ext>
                  </a:extLst>
                </p:cNvPr>
                <p:cNvGrpSpPr/>
                <p:nvPr/>
              </p:nvGrpSpPr>
              <p:grpSpPr>
                <a:xfrm>
                  <a:off x="23856" y="2101528"/>
                  <a:ext cx="1920240" cy="1920240"/>
                  <a:chOff x="23856" y="2101528"/>
                  <a:chExt cx="1920240" cy="1920240"/>
                </a:xfrm>
              </p:grpSpPr>
              <p:grpSp>
                <p:nvGrpSpPr>
                  <p:cNvPr id="15" name="Group 89">
                    <a:extLst>
                      <a:ext uri="{FF2B5EF4-FFF2-40B4-BE49-F238E27FC236}">
                        <a16:creationId xmlns:a16="http://schemas.microsoft.com/office/drawing/2014/main" id="{ECCCA3EA-284D-232D-751D-212BA90794C0}"/>
                      </a:ext>
                    </a:extLst>
                  </p:cNvPr>
                  <p:cNvGrpSpPr/>
                  <p:nvPr/>
                </p:nvGrpSpPr>
                <p:grpSpPr>
                  <a:xfrm>
                    <a:off x="23856" y="2101528"/>
                    <a:ext cx="1920240" cy="1920240"/>
                    <a:chOff x="23856" y="2101528"/>
                    <a:chExt cx="1920240" cy="1920240"/>
                  </a:xfrm>
                </p:grpSpPr>
                <p:grpSp>
                  <p:nvGrpSpPr>
                    <p:cNvPr id="16" name="Group 88">
                      <a:extLst>
                        <a:ext uri="{FF2B5EF4-FFF2-40B4-BE49-F238E27FC236}">
                          <a16:creationId xmlns:a16="http://schemas.microsoft.com/office/drawing/2014/main" id="{4BC05F36-D9F8-E1AD-81C6-927E91C97609}"/>
                        </a:ext>
                      </a:extLst>
                    </p:cNvPr>
                    <p:cNvGrpSpPr/>
                    <p:nvPr/>
                  </p:nvGrpSpPr>
                  <p:grpSpPr>
                    <a:xfrm>
                      <a:off x="23856" y="2101528"/>
                      <a:ext cx="1920240" cy="1920240"/>
                      <a:chOff x="23856" y="2101528"/>
                      <a:chExt cx="1920240" cy="1920240"/>
                    </a:xfrm>
                  </p:grpSpPr>
                  <p:grpSp>
                    <p:nvGrpSpPr>
                      <p:cNvPr id="17" name="Group 85">
                        <a:extLst>
                          <a:ext uri="{FF2B5EF4-FFF2-40B4-BE49-F238E27FC236}">
                            <a16:creationId xmlns:a16="http://schemas.microsoft.com/office/drawing/2014/main" id="{77B34844-F65B-45C7-560E-86A5F32BAD8C}"/>
                          </a:ext>
                        </a:extLst>
                      </p:cNvPr>
                      <p:cNvGrpSpPr/>
                      <p:nvPr/>
                    </p:nvGrpSpPr>
                    <p:grpSpPr>
                      <a:xfrm>
                        <a:off x="23856" y="2101528"/>
                        <a:ext cx="1920240" cy="1920240"/>
                        <a:chOff x="23856" y="2101528"/>
                        <a:chExt cx="1920240" cy="1920240"/>
                      </a:xfrm>
                    </p:grpSpPr>
                    <p:grpSp>
                      <p:nvGrpSpPr>
                        <p:cNvPr id="18" name="Group 82">
                          <a:extLst>
                            <a:ext uri="{FF2B5EF4-FFF2-40B4-BE49-F238E27FC236}">
                              <a16:creationId xmlns:a16="http://schemas.microsoft.com/office/drawing/2014/main" id="{BCA93FE1-55E3-BB67-3616-94DFCA00B3AA}"/>
                            </a:ext>
                          </a:extLst>
                        </p:cNvPr>
                        <p:cNvGrpSpPr/>
                        <p:nvPr/>
                      </p:nvGrpSpPr>
                      <p:grpSpPr>
                        <a:xfrm>
                          <a:off x="23856" y="2101528"/>
                          <a:ext cx="1920240" cy="1920240"/>
                          <a:chOff x="23856" y="2101528"/>
                          <a:chExt cx="1920240" cy="1920240"/>
                        </a:xfrm>
                      </p:grpSpPr>
                      <p:sp>
                        <p:nvSpPr>
                          <p:cNvPr id="19" name="Oval 77">
                            <a:extLst>
                              <a:ext uri="{FF2B5EF4-FFF2-40B4-BE49-F238E27FC236}">
                                <a16:creationId xmlns:a16="http://schemas.microsoft.com/office/drawing/2014/main" id="{A6190C7C-D7BF-96D1-EC15-6C02D0F3CB0B}"/>
                              </a:ext>
                            </a:extLst>
                          </p:cNvPr>
                          <p:cNvSpPr/>
                          <p:nvPr/>
                        </p:nvSpPr>
                        <p:spPr>
                          <a:xfrm>
                            <a:off x="23856" y="2101528"/>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0" name="Oval 79">
                            <a:extLst>
                              <a:ext uri="{FF2B5EF4-FFF2-40B4-BE49-F238E27FC236}">
                                <a16:creationId xmlns:a16="http://schemas.microsoft.com/office/drawing/2014/main" id="{93C0E372-C9C4-C700-E488-4539ACDF7F6D}"/>
                              </a:ext>
                            </a:extLst>
                          </p:cNvPr>
                          <p:cNvSpPr/>
                          <p:nvPr/>
                        </p:nvSpPr>
                        <p:spPr>
                          <a:xfrm>
                            <a:off x="95865" y="2173537"/>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1" name="Oval 81">
                          <a:extLst>
                            <a:ext uri="{FF2B5EF4-FFF2-40B4-BE49-F238E27FC236}">
                              <a16:creationId xmlns:a16="http://schemas.microsoft.com/office/drawing/2014/main" id="{FA2B7608-54B9-4565-D29D-6BD124768201}"/>
                            </a:ext>
                          </a:extLst>
                        </p:cNvPr>
                        <p:cNvSpPr/>
                        <p:nvPr/>
                      </p:nvSpPr>
                      <p:spPr>
                        <a:xfrm>
                          <a:off x="167874" y="2245546"/>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2" name="Oval 84">
                        <a:extLst>
                          <a:ext uri="{FF2B5EF4-FFF2-40B4-BE49-F238E27FC236}">
                            <a16:creationId xmlns:a16="http://schemas.microsoft.com/office/drawing/2014/main" id="{C0D958C2-FA0E-F5EF-5C5B-E891B8CDA97A}"/>
                          </a:ext>
                        </a:extLst>
                      </p:cNvPr>
                      <p:cNvSpPr/>
                      <p:nvPr/>
                    </p:nvSpPr>
                    <p:spPr>
                      <a:xfrm>
                        <a:off x="239883" y="2317555"/>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87">
                      <a:extLst>
                        <a:ext uri="{FF2B5EF4-FFF2-40B4-BE49-F238E27FC236}">
                          <a16:creationId xmlns:a16="http://schemas.microsoft.com/office/drawing/2014/main" id="{0384C0A0-1F36-7E25-EC29-6F2B90C019DA}"/>
                        </a:ext>
                      </a:extLst>
                    </p:cNvPr>
                    <p:cNvSpPr/>
                    <p:nvPr/>
                  </p:nvSpPr>
                  <p:spPr>
                    <a:xfrm>
                      <a:off x="311892" y="2389564"/>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91">
                    <a:extLst>
                      <a:ext uri="{FF2B5EF4-FFF2-40B4-BE49-F238E27FC236}">
                        <a16:creationId xmlns:a16="http://schemas.microsoft.com/office/drawing/2014/main" id="{361950AC-588F-91F0-9C41-CC70012AECF3}"/>
                      </a:ext>
                    </a:extLst>
                  </p:cNvPr>
                  <p:cNvSpPr/>
                  <p:nvPr/>
                </p:nvSpPr>
                <p:spPr>
                  <a:xfrm>
                    <a:off x="383901" y="2461573"/>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94">
                  <a:extLst>
                    <a:ext uri="{FF2B5EF4-FFF2-40B4-BE49-F238E27FC236}">
                      <a16:creationId xmlns:a16="http://schemas.microsoft.com/office/drawing/2014/main" id="{6DF74136-C162-6B62-7DD0-9780E73CD380}"/>
                    </a:ext>
                  </a:extLst>
                </p:cNvPr>
                <p:cNvSpPr/>
                <p:nvPr/>
              </p:nvSpPr>
              <p:spPr>
                <a:xfrm>
                  <a:off x="455910" y="2533582"/>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97">
                <a:extLst>
                  <a:ext uri="{FF2B5EF4-FFF2-40B4-BE49-F238E27FC236}">
                    <a16:creationId xmlns:a16="http://schemas.microsoft.com/office/drawing/2014/main" id="{D1A2C164-137C-2972-7388-B7A31B15D429}"/>
                  </a:ext>
                </a:extLst>
              </p:cNvPr>
              <p:cNvSpPr/>
              <p:nvPr/>
            </p:nvSpPr>
            <p:spPr>
              <a:xfrm>
                <a:off x="527919" y="2605591"/>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7" name="Oval 101">
                <a:extLst>
                  <a:ext uri="{FF2B5EF4-FFF2-40B4-BE49-F238E27FC236}">
                    <a16:creationId xmlns:a16="http://schemas.microsoft.com/office/drawing/2014/main" id="{16850B49-2550-971F-EF8A-CC54228BD3C5}"/>
                  </a:ext>
                </a:extLst>
              </p:cNvPr>
              <p:cNvSpPr/>
              <p:nvPr/>
            </p:nvSpPr>
            <p:spPr>
              <a:xfrm>
                <a:off x="599928" y="2677600"/>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8" name="Oval 104">
                <a:extLst>
                  <a:ext uri="{FF2B5EF4-FFF2-40B4-BE49-F238E27FC236}">
                    <a16:creationId xmlns:a16="http://schemas.microsoft.com/office/drawing/2014/main" id="{FA1CC8E4-F836-11A1-BC62-CC285A85CBAF}"/>
                  </a:ext>
                </a:extLst>
              </p:cNvPr>
              <p:cNvSpPr/>
              <p:nvPr/>
            </p:nvSpPr>
            <p:spPr>
              <a:xfrm>
                <a:off x="671937" y="2749609"/>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9" name="Oval 107">
                <a:extLst>
                  <a:ext uri="{FF2B5EF4-FFF2-40B4-BE49-F238E27FC236}">
                    <a16:creationId xmlns:a16="http://schemas.microsoft.com/office/drawing/2014/main" id="{B8CCCF70-ACA4-24BE-3BDA-4333AA19E8C5}"/>
                  </a:ext>
                </a:extLst>
              </p:cNvPr>
              <p:cNvSpPr/>
              <p:nvPr/>
            </p:nvSpPr>
            <p:spPr>
              <a:xfrm>
                <a:off x="743946" y="2821618"/>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0" name="Oval 109">
                <a:extLst>
                  <a:ext uri="{FF2B5EF4-FFF2-40B4-BE49-F238E27FC236}">
                    <a16:creationId xmlns:a16="http://schemas.microsoft.com/office/drawing/2014/main" id="{4A03AECC-EC1A-2FC0-9CA2-51E06A23B095}"/>
                  </a:ext>
                </a:extLst>
              </p:cNvPr>
              <p:cNvSpPr/>
              <p:nvPr/>
            </p:nvSpPr>
            <p:spPr>
              <a:xfrm>
                <a:off x="815955" y="2893627"/>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1" name="Oval 112">
              <a:extLst>
                <a:ext uri="{FF2B5EF4-FFF2-40B4-BE49-F238E27FC236}">
                  <a16:creationId xmlns:a16="http://schemas.microsoft.com/office/drawing/2014/main" id="{3087810D-12B7-956A-8D8A-D6C8E7C914BE}"/>
                </a:ext>
              </a:extLst>
            </p:cNvPr>
            <p:cNvSpPr/>
            <p:nvPr/>
          </p:nvSpPr>
          <p:spPr>
            <a:xfrm>
              <a:off x="887964" y="2965636"/>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2" name="Freeform: Shape 22">
            <a:extLst>
              <a:ext uri="{FF2B5EF4-FFF2-40B4-BE49-F238E27FC236}">
                <a16:creationId xmlns:a16="http://schemas.microsoft.com/office/drawing/2014/main" id="{C4EB0802-6373-F7A2-1C6C-621AC0D128D1}"/>
              </a:ext>
            </a:extLst>
          </p:cNvPr>
          <p:cNvSpPr/>
          <p:nvPr/>
        </p:nvSpPr>
        <p:spPr>
          <a:xfrm rot="10799991">
            <a:off x="1013530" y="2043171"/>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3" name="Rectangle 9">
            <a:extLst>
              <a:ext uri="{FF2B5EF4-FFF2-40B4-BE49-F238E27FC236}">
                <a16:creationId xmlns:a16="http://schemas.microsoft.com/office/drawing/2014/main" id="{ABCCB9EC-2E7E-D902-FBF7-D27AAA902249}"/>
              </a:ext>
            </a:extLst>
          </p:cNvPr>
          <p:cNvSpPr/>
          <p:nvPr/>
        </p:nvSpPr>
        <p:spPr>
          <a:xfrm rot="5400013">
            <a:off x="2028431" y="4821045"/>
            <a:ext cx="2029968" cy="2029968"/>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4" name="Oval 174">
            <a:extLst>
              <a:ext uri="{FF2B5EF4-FFF2-40B4-BE49-F238E27FC236}">
                <a16:creationId xmlns:a16="http://schemas.microsoft.com/office/drawing/2014/main" id="{9F376376-5CBC-5DA2-9183-ABECDA0FDDA4}"/>
              </a:ext>
            </a:extLst>
          </p:cNvPr>
          <p:cNvSpPr/>
          <p:nvPr/>
        </p:nvSpPr>
        <p:spPr>
          <a:xfrm>
            <a:off x="861940" y="888111"/>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5" name="Rectangle 290">
            <a:extLst>
              <a:ext uri="{FF2B5EF4-FFF2-40B4-BE49-F238E27FC236}">
                <a16:creationId xmlns:a16="http://schemas.microsoft.com/office/drawing/2014/main" id="{DED30274-26D0-7FB5-CAAA-F5A6EF62E880}"/>
              </a:ext>
            </a:extLst>
          </p:cNvPr>
          <p:cNvSpPr/>
          <p:nvPr/>
        </p:nvSpPr>
        <p:spPr>
          <a:xfrm>
            <a:off x="0" y="4082174"/>
            <a:ext cx="2029968"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36" name="Graphic 296">
            <a:extLst>
              <a:ext uri="{FF2B5EF4-FFF2-40B4-BE49-F238E27FC236}">
                <a16:creationId xmlns:a16="http://schemas.microsoft.com/office/drawing/2014/main" id="{4D47BCA3-5BB1-CABF-CEC4-A2EDDD0C03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2029017" y="2051941"/>
            <a:ext cx="2029968" cy="2029968"/>
          </a:xfrm>
          <a:prstGeom prst="rect">
            <a:avLst/>
          </a:prstGeom>
          <a:noFill/>
          <a:ln cap="flat">
            <a:noFill/>
          </a:ln>
        </p:spPr>
      </p:pic>
      <p:pic>
        <p:nvPicPr>
          <p:cNvPr id="37" name="Graphic 298">
            <a:extLst>
              <a:ext uri="{FF2B5EF4-FFF2-40B4-BE49-F238E27FC236}">
                <a16:creationId xmlns:a16="http://schemas.microsoft.com/office/drawing/2014/main" id="{BEFDEA12-E67C-42CD-44D6-E89191AD9F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a:noFill/>
          <a:ln cap="flat">
            <a:noFill/>
          </a:ln>
        </p:spPr>
      </p:pic>
      <p:cxnSp>
        <p:nvCxnSpPr>
          <p:cNvPr id="38" name="Straight Connector 169">
            <a:extLst>
              <a:ext uri="{FF2B5EF4-FFF2-40B4-BE49-F238E27FC236}">
                <a16:creationId xmlns:a16="http://schemas.microsoft.com/office/drawing/2014/main" id="{F1C795D9-A4AD-8070-37FB-326F329AE4F7}"/>
              </a:ext>
            </a:extLst>
          </p:cNvPr>
          <p:cNvCxnSpPr/>
          <p:nvPr/>
        </p:nvCxnSpPr>
        <p:spPr>
          <a:xfrm>
            <a:off x="974375" y="989444"/>
            <a:ext cx="5867330" cy="5867202"/>
          </a:xfrm>
          <a:prstGeom prst="straightConnector1">
            <a:avLst/>
          </a:prstGeom>
          <a:noFill/>
          <a:ln w="38103" cap="flat">
            <a:solidFill>
              <a:srgbClr val="FFFFFF"/>
            </a:solidFill>
            <a:prstDash val="solid"/>
            <a:miter/>
          </a:ln>
        </p:spPr>
      </p:cxnSp>
      <p:sp>
        <p:nvSpPr>
          <p:cNvPr id="39" name="Date Placeholder 3">
            <a:extLst>
              <a:ext uri="{FF2B5EF4-FFF2-40B4-BE49-F238E27FC236}">
                <a16:creationId xmlns:a16="http://schemas.microsoft.com/office/drawing/2014/main" id="{D8E73D85-CF67-374D-F29B-912EB4960BE9}"/>
              </a:ext>
            </a:extLst>
          </p:cNvPr>
          <p:cNvSpPr txBox="1">
            <a:spLocks noGrp="1"/>
          </p:cNvSpPr>
          <p:nvPr>
            <p:ph type="dt" sz="half" idx="7"/>
          </p:nvPr>
        </p:nvSpPr>
        <p:spPr>
          <a:xfrm>
            <a:off x="7508028" y="6353178"/>
            <a:ext cx="1097280" cy="365129"/>
          </a:xfrm>
        </p:spPr>
        <p:txBody>
          <a:bodyPr/>
          <a:lstStyle>
            <a:lvl1pPr>
              <a:defRPr>
                <a:solidFill>
                  <a:srgbClr val="FFFFFF"/>
                </a:solidFill>
              </a:defRPr>
            </a:lvl1pPr>
          </a:lstStyle>
          <a:p>
            <a:pPr lvl="0"/>
            <a:r>
              <a:rPr lang="en-US"/>
              <a:t>20XX</a:t>
            </a:r>
          </a:p>
        </p:txBody>
      </p:sp>
    </p:spTree>
    <p:extLst>
      <p:ext uri="{BB962C8B-B14F-4D97-AF65-F5344CB8AC3E}">
        <p14:creationId xmlns:p14="http://schemas.microsoft.com/office/powerpoint/2010/main" val="378448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right">
    <p:bg>
      <p:bgPr>
        <a:solidFill>
          <a:srgbClr val="F8F0E3"/>
        </a:solidFill>
        <a:effectLst/>
      </p:bgPr>
    </p:bg>
    <p:spTree>
      <p:nvGrpSpPr>
        <p:cNvPr id="1" name=""/>
        <p:cNvGrpSpPr/>
        <p:nvPr/>
      </p:nvGrpSpPr>
      <p:grpSpPr>
        <a:xfrm>
          <a:off x="0" y="0"/>
          <a:ext cx="0" cy="0"/>
          <a:chOff x="0" y="0"/>
          <a:chExt cx="0" cy="0"/>
        </a:xfrm>
      </p:grpSpPr>
      <p:sp>
        <p:nvSpPr>
          <p:cNvPr id="2" name="Rectangle 63">
            <a:extLst>
              <a:ext uri="{FF2B5EF4-FFF2-40B4-BE49-F238E27FC236}">
                <a16:creationId xmlns:a16="http://schemas.microsoft.com/office/drawing/2014/main" id="{E2127302-76A7-AB59-CEE8-BB28BC506D01}"/>
              </a:ext>
            </a:extLst>
          </p:cNvPr>
          <p:cNvSpPr/>
          <p:nvPr/>
        </p:nvSpPr>
        <p:spPr>
          <a:xfrm flipH="1">
            <a:off x="0" y="2021354"/>
            <a:ext cx="2032939"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F07A9776-DB74-F5DB-1DFB-89A923E1CC03}"/>
              </a:ext>
            </a:extLst>
          </p:cNvPr>
          <p:cNvSpPr txBox="1">
            <a:spLocks noGrp="1"/>
          </p:cNvSpPr>
          <p:nvPr>
            <p:ph type="title"/>
          </p:nvPr>
        </p:nvSpPr>
        <p:spPr>
          <a:xfrm>
            <a:off x="4933946" y="898526"/>
            <a:ext cx="6343650" cy="1325880"/>
          </a:xfrm>
        </p:spPr>
        <p:txBody>
          <a:bodyPr anchor="t"/>
          <a:lstStyle>
            <a:lvl1pPr>
              <a:defRPr cap="all">
                <a:solidFill>
                  <a:srgbClr val="224E7F"/>
                </a:solidFill>
              </a:defRPr>
            </a:lvl1pPr>
          </a:lstStyle>
          <a:p>
            <a:pPr lvl="0"/>
            <a:r>
              <a:rPr lang="en-US"/>
              <a:t>CLICK TO ADD TITLE</a:t>
            </a:r>
          </a:p>
        </p:txBody>
      </p:sp>
      <p:sp>
        <p:nvSpPr>
          <p:cNvPr id="4" name="Text Placeholder 9">
            <a:extLst>
              <a:ext uri="{FF2B5EF4-FFF2-40B4-BE49-F238E27FC236}">
                <a16:creationId xmlns:a16="http://schemas.microsoft.com/office/drawing/2014/main" id="{C8FA6E2F-EBCF-F17D-61B9-905CC7758FDE}"/>
              </a:ext>
            </a:extLst>
          </p:cNvPr>
          <p:cNvSpPr txBox="1">
            <a:spLocks noGrp="1"/>
          </p:cNvSpPr>
          <p:nvPr>
            <p:ph type="body" idx="4294967295"/>
          </p:nvPr>
        </p:nvSpPr>
        <p:spPr>
          <a:xfrm>
            <a:off x="4933946" y="2310816"/>
            <a:ext cx="6400800" cy="3657600"/>
          </a:xfrm>
        </p:spPr>
        <p:txBody>
          <a:bodyPr/>
          <a:lstStyle>
            <a:lvl1pPr marL="0" indent="0">
              <a:lnSpc>
                <a:spcPts val="2800"/>
              </a:lnSpc>
              <a:spcBef>
                <a:spcPts val="0"/>
              </a:spcBef>
              <a:buNone/>
              <a:defRPr sz="1800"/>
            </a:lvl1pPr>
          </a:lstStyle>
          <a:p>
            <a:pPr lvl="0"/>
            <a:r>
              <a:rPr lang="en-US"/>
              <a:t>Click to edit Master text styles</a:t>
            </a:r>
          </a:p>
        </p:txBody>
      </p:sp>
      <p:sp>
        <p:nvSpPr>
          <p:cNvPr id="5" name="Rectangle 23">
            <a:extLst>
              <a:ext uri="{FF2B5EF4-FFF2-40B4-BE49-F238E27FC236}">
                <a16:creationId xmlns:a16="http://schemas.microsoft.com/office/drawing/2014/main" id="{BC16CA8D-7E3F-C7F8-02DB-0F5681C64FAD}"/>
              </a:ext>
            </a:extLst>
          </p:cNvPr>
          <p:cNvSpPr/>
          <p:nvPr/>
        </p:nvSpPr>
        <p:spPr>
          <a:xfrm>
            <a:off x="2029602" y="2031650"/>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Rectangle 17">
            <a:extLst>
              <a:ext uri="{FF2B5EF4-FFF2-40B4-BE49-F238E27FC236}">
                <a16:creationId xmlns:a16="http://schemas.microsoft.com/office/drawing/2014/main" id="{7AAAF915-1B40-868B-0C25-427E090CFC06}"/>
              </a:ext>
            </a:extLst>
          </p:cNvPr>
          <p:cNvSpPr/>
          <p:nvPr/>
        </p:nvSpPr>
        <p:spPr>
          <a:xfrm>
            <a:off x="2028248" y="4052812"/>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7" name="Picture 19" descr="A black and white striped pattern&#10;&#10;Description automatically generated with low confidence">
            <a:extLst>
              <a:ext uri="{FF2B5EF4-FFF2-40B4-BE49-F238E27FC236}">
                <a16:creationId xmlns:a16="http://schemas.microsoft.com/office/drawing/2014/main" id="{C8E7FBBE-0B48-E368-B33E-717CDC808DCB}"/>
              </a:ext>
            </a:extLst>
          </p:cNvPr>
          <p:cNvPicPr>
            <a:picLocks noChangeAspect="1"/>
          </p:cNvPicPr>
          <p:nvPr/>
        </p:nvPicPr>
        <p:blipFill>
          <a:blip r:embed="rId2"/>
          <a:stretch>
            <a:fillRect/>
          </a:stretch>
        </p:blipFill>
        <p:spPr>
          <a:xfrm>
            <a:off x="2033012" y="5086642"/>
            <a:ext cx="2019296" cy="999448"/>
          </a:xfrm>
          <a:prstGeom prst="rect">
            <a:avLst/>
          </a:prstGeom>
          <a:noFill/>
          <a:ln cap="flat">
            <a:noFill/>
          </a:ln>
        </p:spPr>
      </p:pic>
      <p:pic>
        <p:nvPicPr>
          <p:cNvPr id="8" name="Graphic 25">
            <a:extLst>
              <a:ext uri="{FF2B5EF4-FFF2-40B4-BE49-F238E27FC236}">
                <a16:creationId xmlns:a16="http://schemas.microsoft.com/office/drawing/2014/main" id="{E479F0E0-4D21-7259-FFE9-C0A9B4E12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799991">
            <a:off x="-9867" y="-1079"/>
            <a:ext cx="2029968" cy="2029968"/>
          </a:xfrm>
          <a:prstGeom prst="rect">
            <a:avLst/>
          </a:prstGeom>
          <a:noFill/>
          <a:ln cap="flat">
            <a:noFill/>
          </a:ln>
        </p:spPr>
      </p:pic>
      <p:sp>
        <p:nvSpPr>
          <p:cNvPr id="9" name="Rectangle 30">
            <a:extLst>
              <a:ext uri="{FF2B5EF4-FFF2-40B4-BE49-F238E27FC236}">
                <a16:creationId xmlns:a16="http://schemas.microsoft.com/office/drawing/2014/main" id="{834B8BE6-8673-B1DE-0944-729DF3E1E588}"/>
              </a:ext>
            </a:extLst>
          </p:cNvPr>
          <p:cNvSpPr/>
          <p:nvPr/>
        </p:nvSpPr>
        <p:spPr>
          <a:xfrm>
            <a:off x="2029968" y="6045052"/>
            <a:ext cx="2029968" cy="812947"/>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35">
            <a:extLst>
              <a:ext uri="{FF2B5EF4-FFF2-40B4-BE49-F238E27FC236}">
                <a16:creationId xmlns:a16="http://schemas.microsoft.com/office/drawing/2014/main" id="{0F023765-008C-F122-CBBC-BEF352345E62}"/>
              </a:ext>
            </a:extLst>
          </p:cNvPr>
          <p:cNvSpPr/>
          <p:nvPr/>
        </p:nvSpPr>
        <p:spPr>
          <a:xfrm flipH="1">
            <a:off x="0" y="4828032"/>
            <a:ext cx="2032939" cy="2029968"/>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1" name="Graphic 13">
            <a:extLst>
              <a:ext uri="{FF2B5EF4-FFF2-40B4-BE49-F238E27FC236}">
                <a16:creationId xmlns:a16="http://schemas.microsoft.com/office/drawing/2014/main" id="{F8B45A10-3D76-0ABA-7722-94E5DEDC85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 y="4828032"/>
            <a:ext cx="2029968" cy="2029968"/>
          </a:xfrm>
          <a:prstGeom prst="rect">
            <a:avLst/>
          </a:prstGeom>
          <a:noFill/>
          <a:ln cap="flat">
            <a:noFill/>
          </a:ln>
        </p:spPr>
      </p:pic>
      <p:grpSp>
        <p:nvGrpSpPr>
          <p:cNvPr id="12" name="Group 39">
            <a:extLst>
              <a:ext uri="{FF2B5EF4-FFF2-40B4-BE49-F238E27FC236}">
                <a16:creationId xmlns:a16="http://schemas.microsoft.com/office/drawing/2014/main" id="{56D4B3F5-E95E-0D73-73C7-08C6702C0451}"/>
              </a:ext>
            </a:extLst>
          </p:cNvPr>
          <p:cNvGrpSpPr/>
          <p:nvPr/>
        </p:nvGrpSpPr>
        <p:grpSpPr>
          <a:xfrm>
            <a:off x="100245" y="2099800"/>
            <a:ext cx="1920240" cy="1920240"/>
            <a:chOff x="100245" y="2099800"/>
            <a:chExt cx="1920240" cy="1920240"/>
          </a:xfrm>
        </p:grpSpPr>
        <p:grpSp>
          <p:nvGrpSpPr>
            <p:cNvPr id="13" name="Group 40">
              <a:extLst>
                <a:ext uri="{FF2B5EF4-FFF2-40B4-BE49-F238E27FC236}">
                  <a16:creationId xmlns:a16="http://schemas.microsoft.com/office/drawing/2014/main" id="{042EEE7B-50E3-B9A6-551E-66323974EC3C}"/>
                </a:ext>
              </a:extLst>
            </p:cNvPr>
            <p:cNvGrpSpPr/>
            <p:nvPr/>
          </p:nvGrpSpPr>
          <p:grpSpPr>
            <a:xfrm>
              <a:off x="100245" y="2099800"/>
              <a:ext cx="1920240" cy="1920240"/>
              <a:chOff x="100245" y="2099800"/>
              <a:chExt cx="1920240" cy="1920240"/>
            </a:xfrm>
          </p:grpSpPr>
          <p:grpSp>
            <p:nvGrpSpPr>
              <p:cNvPr id="14" name="Group 42">
                <a:extLst>
                  <a:ext uri="{FF2B5EF4-FFF2-40B4-BE49-F238E27FC236}">
                    <a16:creationId xmlns:a16="http://schemas.microsoft.com/office/drawing/2014/main" id="{6ADA71B3-33DB-E5D7-EACC-B6D34FAC10F5}"/>
                  </a:ext>
                </a:extLst>
              </p:cNvPr>
              <p:cNvGrpSpPr/>
              <p:nvPr/>
            </p:nvGrpSpPr>
            <p:grpSpPr>
              <a:xfrm>
                <a:off x="100245" y="2099800"/>
                <a:ext cx="1920240" cy="1920240"/>
                <a:chOff x="100245" y="2099800"/>
                <a:chExt cx="1920240" cy="1920240"/>
              </a:xfrm>
            </p:grpSpPr>
            <p:grpSp>
              <p:nvGrpSpPr>
                <p:cNvPr id="15" name="Group 48">
                  <a:extLst>
                    <a:ext uri="{FF2B5EF4-FFF2-40B4-BE49-F238E27FC236}">
                      <a16:creationId xmlns:a16="http://schemas.microsoft.com/office/drawing/2014/main" id="{6FEAE06E-51A7-DCDA-94D2-284324FC2793}"/>
                    </a:ext>
                  </a:extLst>
                </p:cNvPr>
                <p:cNvGrpSpPr/>
                <p:nvPr/>
              </p:nvGrpSpPr>
              <p:grpSpPr>
                <a:xfrm>
                  <a:off x="100245" y="2099800"/>
                  <a:ext cx="1920240" cy="1920240"/>
                  <a:chOff x="100245" y="2099800"/>
                  <a:chExt cx="1920240" cy="1920240"/>
                </a:xfrm>
              </p:grpSpPr>
              <p:grpSp>
                <p:nvGrpSpPr>
                  <p:cNvPr id="16" name="Group 50">
                    <a:extLst>
                      <a:ext uri="{FF2B5EF4-FFF2-40B4-BE49-F238E27FC236}">
                        <a16:creationId xmlns:a16="http://schemas.microsoft.com/office/drawing/2014/main" id="{B95B83D4-588A-D4F4-9538-6B62C3C14DFB}"/>
                      </a:ext>
                    </a:extLst>
                  </p:cNvPr>
                  <p:cNvGrpSpPr/>
                  <p:nvPr/>
                </p:nvGrpSpPr>
                <p:grpSpPr>
                  <a:xfrm>
                    <a:off x="100245" y="2099800"/>
                    <a:ext cx="1920240" cy="1920240"/>
                    <a:chOff x="100245" y="2099800"/>
                    <a:chExt cx="1920240" cy="1920240"/>
                  </a:xfrm>
                </p:grpSpPr>
                <p:grpSp>
                  <p:nvGrpSpPr>
                    <p:cNvPr id="17" name="Group 52">
                      <a:extLst>
                        <a:ext uri="{FF2B5EF4-FFF2-40B4-BE49-F238E27FC236}">
                          <a16:creationId xmlns:a16="http://schemas.microsoft.com/office/drawing/2014/main" id="{CFCDB47F-49E4-2D7E-7171-43BED3837E9A}"/>
                        </a:ext>
                      </a:extLst>
                    </p:cNvPr>
                    <p:cNvGrpSpPr/>
                    <p:nvPr/>
                  </p:nvGrpSpPr>
                  <p:grpSpPr>
                    <a:xfrm>
                      <a:off x="100245" y="2099800"/>
                      <a:ext cx="1920240" cy="1920240"/>
                      <a:chOff x="100245" y="2099800"/>
                      <a:chExt cx="1920240" cy="1920240"/>
                    </a:xfrm>
                  </p:grpSpPr>
                  <p:grpSp>
                    <p:nvGrpSpPr>
                      <p:cNvPr id="18" name="Group 54">
                        <a:extLst>
                          <a:ext uri="{FF2B5EF4-FFF2-40B4-BE49-F238E27FC236}">
                            <a16:creationId xmlns:a16="http://schemas.microsoft.com/office/drawing/2014/main" id="{6A1D80F9-0F4C-C756-1071-27186D1D998A}"/>
                          </a:ext>
                        </a:extLst>
                      </p:cNvPr>
                      <p:cNvGrpSpPr/>
                      <p:nvPr/>
                    </p:nvGrpSpPr>
                    <p:grpSpPr>
                      <a:xfrm>
                        <a:off x="100245" y="2099800"/>
                        <a:ext cx="1920240" cy="1920240"/>
                        <a:chOff x="100245" y="2099800"/>
                        <a:chExt cx="1920240" cy="1920240"/>
                      </a:xfrm>
                    </p:grpSpPr>
                    <p:grpSp>
                      <p:nvGrpSpPr>
                        <p:cNvPr id="19" name="Group 56">
                          <a:extLst>
                            <a:ext uri="{FF2B5EF4-FFF2-40B4-BE49-F238E27FC236}">
                              <a16:creationId xmlns:a16="http://schemas.microsoft.com/office/drawing/2014/main" id="{4D20750A-348E-2EE8-9F89-E1AD19CB18B4}"/>
                            </a:ext>
                          </a:extLst>
                        </p:cNvPr>
                        <p:cNvGrpSpPr/>
                        <p:nvPr/>
                      </p:nvGrpSpPr>
                      <p:grpSpPr>
                        <a:xfrm>
                          <a:off x="100245" y="2099800"/>
                          <a:ext cx="1920240" cy="1920240"/>
                          <a:chOff x="100245" y="2099800"/>
                          <a:chExt cx="1920240" cy="1920240"/>
                        </a:xfrm>
                      </p:grpSpPr>
                      <p:sp>
                        <p:nvSpPr>
                          <p:cNvPr id="20" name="Oval 58">
                            <a:extLst>
                              <a:ext uri="{FF2B5EF4-FFF2-40B4-BE49-F238E27FC236}">
                                <a16:creationId xmlns:a16="http://schemas.microsoft.com/office/drawing/2014/main" id="{1C604BF4-AAFD-E076-D091-54F0F5A4A77E}"/>
                              </a:ext>
                            </a:extLst>
                          </p:cNvPr>
                          <p:cNvSpPr/>
                          <p:nvPr/>
                        </p:nvSpPr>
                        <p:spPr>
                          <a:xfrm>
                            <a:off x="100245" y="2099800"/>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1" name="Oval 59">
                            <a:extLst>
                              <a:ext uri="{FF2B5EF4-FFF2-40B4-BE49-F238E27FC236}">
                                <a16:creationId xmlns:a16="http://schemas.microsoft.com/office/drawing/2014/main" id="{A5870B34-A1BF-6F30-E9BA-A52F84A3B631}"/>
                              </a:ext>
                            </a:extLst>
                          </p:cNvPr>
                          <p:cNvSpPr/>
                          <p:nvPr/>
                        </p:nvSpPr>
                        <p:spPr>
                          <a:xfrm>
                            <a:off x="172254" y="2171809"/>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2" name="Oval 57">
                          <a:extLst>
                            <a:ext uri="{FF2B5EF4-FFF2-40B4-BE49-F238E27FC236}">
                              <a16:creationId xmlns:a16="http://schemas.microsoft.com/office/drawing/2014/main" id="{C07A81D9-116F-F730-8E00-E4441EA3358E}"/>
                            </a:ext>
                          </a:extLst>
                        </p:cNvPr>
                        <p:cNvSpPr/>
                        <p:nvPr/>
                      </p:nvSpPr>
                      <p:spPr>
                        <a:xfrm>
                          <a:off x="244263" y="2243818"/>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55">
                        <a:extLst>
                          <a:ext uri="{FF2B5EF4-FFF2-40B4-BE49-F238E27FC236}">
                            <a16:creationId xmlns:a16="http://schemas.microsoft.com/office/drawing/2014/main" id="{E96B8D04-3979-6523-38A5-5095F5A7A7D4}"/>
                          </a:ext>
                        </a:extLst>
                      </p:cNvPr>
                      <p:cNvSpPr/>
                      <p:nvPr/>
                    </p:nvSpPr>
                    <p:spPr>
                      <a:xfrm>
                        <a:off x="316272" y="2315827"/>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53">
                      <a:extLst>
                        <a:ext uri="{FF2B5EF4-FFF2-40B4-BE49-F238E27FC236}">
                          <a16:creationId xmlns:a16="http://schemas.microsoft.com/office/drawing/2014/main" id="{35A6DA20-1A26-58FF-BF30-DA1C8994FDA2}"/>
                        </a:ext>
                      </a:extLst>
                    </p:cNvPr>
                    <p:cNvSpPr/>
                    <p:nvPr/>
                  </p:nvSpPr>
                  <p:spPr>
                    <a:xfrm>
                      <a:off x="388281" y="2387836"/>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51">
                    <a:extLst>
                      <a:ext uri="{FF2B5EF4-FFF2-40B4-BE49-F238E27FC236}">
                        <a16:creationId xmlns:a16="http://schemas.microsoft.com/office/drawing/2014/main" id="{FBEAE2CE-73D1-9BB6-FCD7-9F27EA60D0AE}"/>
                      </a:ext>
                    </a:extLst>
                  </p:cNvPr>
                  <p:cNvSpPr/>
                  <p:nvPr/>
                </p:nvSpPr>
                <p:spPr>
                  <a:xfrm>
                    <a:off x="460290" y="2459845"/>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49">
                  <a:extLst>
                    <a:ext uri="{FF2B5EF4-FFF2-40B4-BE49-F238E27FC236}">
                      <a16:creationId xmlns:a16="http://schemas.microsoft.com/office/drawing/2014/main" id="{02D14EFE-20E8-3261-5E39-244800FEE776}"/>
                    </a:ext>
                  </a:extLst>
                </p:cNvPr>
                <p:cNvSpPr/>
                <p:nvPr/>
              </p:nvSpPr>
              <p:spPr>
                <a:xfrm>
                  <a:off x="532299" y="2531854"/>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7" name="Oval 43">
                <a:extLst>
                  <a:ext uri="{FF2B5EF4-FFF2-40B4-BE49-F238E27FC236}">
                    <a16:creationId xmlns:a16="http://schemas.microsoft.com/office/drawing/2014/main" id="{87F19B04-211B-090A-75F2-968078489A92}"/>
                  </a:ext>
                </a:extLst>
              </p:cNvPr>
              <p:cNvSpPr/>
              <p:nvPr/>
            </p:nvSpPr>
            <p:spPr>
              <a:xfrm>
                <a:off x="604308" y="2603863"/>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8" name="Oval 44">
                <a:extLst>
                  <a:ext uri="{FF2B5EF4-FFF2-40B4-BE49-F238E27FC236}">
                    <a16:creationId xmlns:a16="http://schemas.microsoft.com/office/drawing/2014/main" id="{EDA3BB8D-246D-FD5C-8D2D-018580B1009D}"/>
                  </a:ext>
                </a:extLst>
              </p:cNvPr>
              <p:cNvSpPr/>
              <p:nvPr/>
            </p:nvSpPr>
            <p:spPr>
              <a:xfrm>
                <a:off x="676317" y="2675872"/>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9" name="Oval 45">
                <a:extLst>
                  <a:ext uri="{FF2B5EF4-FFF2-40B4-BE49-F238E27FC236}">
                    <a16:creationId xmlns:a16="http://schemas.microsoft.com/office/drawing/2014/main" id="{B355EE4E-04C6-E17A-BD1B-2DFDBCD813EB}"/>
                  </a:ext>
                </a:extLst>
              </p:cNvPr>
              <p:cNvSpPr/>
              <p:nvPr/>
            </p:nvSpPr>
            <p:spPr>
              <a:xfrm>
                <a:off x="748326" y="2747881"/>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0" name="Oval 46">
                <a:extLst>
                  <a:ext uri="{FF2B5EF4-FFF2-40B4-BE49-F238E27FC236}">
                    <a16:creationId xmlns:a16="http://schemas.microsoft.com/office/drawing/2014/main" id="{6DC92B52-145C-8EC4-BCF9-1D3E0AAB2E15}"/>
                  </a:ext>
                </a:extLst>
              </p:cNvPr>
              <p:cNvSpPr/>
              <p:nvPr/>
            </p:nvSpPr>
            <p:spPr>
              <a:xfrm>
                <a:off x="820335" y="2819890"/>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1" name="Oval 47">
                <a:extLst>
                  <a:ext uri="{FF2B5EF4-FFF2-40B4-BE49-F238E27FC236}">
                    <a16:creationId xmlns:a16="http://schemas.microsoft.com/office/drawing/2014/main" id="{A2B22A50-4C77-BFB9-3797-2FFAB17AF629}"/>
                  </a:ext>
                </a:extLst>
              </p:cNvPr>
              <p:cNvSpPr/>
              <p:nvPr/>
            </p:nvSpPr>
            <p:spPr>
              <a:xfrm>
                <a:off x="892344" y="2891899"/>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2" name="Oval 41">
              <a:extLst>
                <a:ext uri="{FF2B5EF4-FFF2-40B4-BE49-F238E27FC236}">
                  <a16:creationId xmlns:a16="http://schemas.microsoft.com/office/drawing/2014/main" id="{2B6CE98D-D9A1-813F-CC30-B1DE07CE261C}"/>
                </a:ext>
              </a:extLst>
            </p:cNvPr>
            <p:cNvSpPr/>
            <p:nvPr/>
          </p:nvSpPr>
          <p:spPr>
            <a:xfrm>
              <a:off x="964353" y="2963908"/>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3" name="Rectangle 74">
            <a:extLst>
              <a:ext uri="{FF2B5EF4-FFF2-40B4-BE49-F238E27FC236}">
                <a16:creationId xmlns:a16="http://schemas.microsoft.com/office/drawing/2014/main" id="{50500154-1FD8-4CD5-2009-6BC2A4382071}"/>
              </a:ext>
            </a:extLst>
          </p:cNvPr>
          <p:cNvSpPr/>
          <p:nvPr/>
        </p:nvSpPr>
        <p:spPr>
          <a:xfrm>
            <a:off x="0" y="4043193"/>
            <a:ext cx="2029968" cy="784564"/>
          </a:xfrm>
          <a:prstGeom prst="rect">
            <a:avLst/>
          </a:pr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4" name="Freeform: Shape 73">
            <a:extLst>
              <a:ext uri="{FF2B5EF4-FFF2-40B4-BE49-F238E27FC236}">
                <a16:creationId xmlns:a16="http://schemas.microsoft.com/office/drawing/2014/main" id="{6BA2FA1E-F4F8-C823-9873-61D399792868}"/>
              </a:ext>
            </a:extLst>
          </p:cNvPr>
          <p:cNvSpPr/>
          <p:nvPr/>
        </p:nvSpPr>
        <p:spPr>
          <a:xfrm>
            <a:off x="0" y="2021354"/>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35" name="Straight Connector 65">
            <a:extLst>
              <a:ext uri="{FF2B5EF4-FFF2-40B4-BE49-F238E27FC236}">
                <a16:creationId xmlns:a16="http://schemas.microsoft.com/office/drawing/2014/main" id="{833A4744-28A3-9812-DB6D-44029B8D16E0}"/>
              </a:ext>
            </a:extLst>
          </p:cNvPr>
          <p:cNvCxnSpPr/>
          <p:nvPr/>
        </p:nvCxnSpPr>
        <p:spPr>
          <a:xfrm>
            <a:off x="10634" y="-7754"/>
            <a:ext cx="4052346" cy="4040861"/>
          </a:xfrm>
          <a:prstGeom prst="straightConnector1">
            <a:avLst/>
          </a:prstGeom>
          <a:noFill/>
          <a:ln w="50804" cap="flat">
            <a:solidFill>
              <a:srgbClr val="385E88"/>
            </a:solidFill>
            <a:prstDash val="solid"/>
            <a:miter/>
          </a:ln>
        </p:spPr>
      </p:cxnSp>
      <p:sp>
        <p:nvSpPr>
          <p:cNvPr id="36" name="Oval 70">
            <a:extLst>
              <a:ext uri="{FF2B5EF4-FFF2-40B4-BE49-F238E27FC236}">
                <a16:creationId xmlns:a16="http://schemas.microsoft.com/office/drawing/2014/main" id="{CA5293F1-73CD-740C-01F5-05651B654C05}"/>
              </a:ext>
            </a:extLst>
          </p:cNvPr>
          <p:cNvSpPr/>
          <p:nvPr/>
        </p:nvSpPr>
        <p:spPr>
          <a:xfrm>
            <a:off x="3903345" y="3869832"/>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7" name="Date Placeholder 3">
            <a:extLst>
              <a:ext uri="{FF2B5EF4-FFF2-40B4-BE49-F238E27FC236}">
                <a16:creationId xmlns:a16="http://schemas.microsoft.com/office/drawing/2014/main" id="{3AF2E269-51FA-EF5B-5169-2F4BE2F74A67}"/>
              </a:ext>
            </a:extLst>
          </p:cNvPr>
          <p:cNvSpPr txBox="1">
            <a:spLocks noGrp="1"/>
          </p:cNvSpPr>
          <p:nvPr>
            <p:ph type="dt" sz="half" idx="7"/>
          </p:nvPr>
        </p:nvSpPr>
        <p:spPr>
          <a:xfrm>
            <a:off x="4937760" y="6353178"/>
            <a:ext cx="1097280" cy="365129"/>
          </a:xfrm>
        </p:spPr>
        <p:txBody>
          <a:bodyPr/>
          <a:lstStyle>
            <a:lvl1pPr>
              <a:defRPr>
                <a:solidFill>
                  <a:srgbClr val="404040"/>
                </a:solidFill>
              </a:defRPr>
            </a:lvl1pPr>
          </a:lstStyle>
          <a:p>
            <a:pPr lvl="0"/>
            <a:r>
              <a:rPr lang="en-US"/>
              <a:t>20XX</a:t>
            </a:r>
          </a:p>
        </p:txBody>
      </p:sp>
      <p:sp>
        <p:nvSpPr>
          <p:cNvPr id="38" name="Footer Placeholder 4">
            <a:extLst>
              <a:ext uri="{FF2B5EF4-FFF2-40B4-BE49-F238E27FC236}">
                <a16:creationId xmlns:a16="http://schemas.microsoft.com/office/drawing/2014/main" id="{16C986EC-7CB5-0FE6-B8EC-207A94FC851A}"/>
              </a:ext>
            </a:extLst>
          </p:cNvPr>
          <p:cNvSpPr txBox="1">
            <a:spLocks noGrp="1"/>
          </p:cNvSpPr>
          <p:nvPr>
            <p:ph type="ftr" sz="quarter" idx="9"/>
          </p:nvPr>
        </p:nvSpPr>
        <p:spPr>
          <a:xfrm>
            <a:off x="7436165" y="6349995"/>
            <a:ext cx="2286000" cy="365129"/>
          </a:xfrm>
        </p:spPr>
        <p:txBody>
          <a:bodyPr/>
          <a:lstStyle>
            <a:lvl1pPr>
              <a:defRPr>
                <a:solidFill>
                  <a:srgbClr val="404040"/>
                </a:solidFill>
              </a:defRPr>
            </a:lvl1pPr>
          </a:lstStyle>
          <a:p>
            <a:pPr lvl="0"/>
            <a:r>
              <a:rPr lang="en-US"/>
              <a:t>Pitch deck title</a:t>
            </a:r>
          </a:p>
        </p:txBody>
      </p:sp>
      <p:sp>
        <p:nvSpPr>
          <p:cNvPr id="39" name="Slide Number Placeholder 5">
            <a:extLst>
              <a:ext uri="{FF2B5EF4-FFF2-40B4-BE49-F238E27FC236}">
                <a16:creationId xmlns:a16="http://schemas.microsoft.com/office/drawing/2014/main" id="{8AB8ABF1-32FC-4B27-EDA4-D77595E30C5F}"/>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5868C197-4E6F-44B8-A89D-66D4AA273313}" type="slidenum">
              <a:t>‹#›</a:t>
            </a:fld>
            <a:endParaRPr lang="en-US"/>
          </a:p>
        </p:txBody>
      </p:sp>
    </p:spTree>
    <p:extLst>
      <p:ext uri="{BB962C8B-B14F-4D97-AF65-F5344CB8AC3E}">
        <p14:creationId xmlns:p14="http://schemas.microsoft.com/office/powerpoint/2010/main" val="978593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blem">
    <p:bg>
      <p:bgPr>
        <a:solidFill>
          <a:srgbClr val="BFBB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7DDC-C1C3-3406-ED24-D2636306762E}"/>
              </a:ext>
            </a:extLst>
          </p:cNvPr>
          <p:cNvSpPr txBox="1">
            <a:spLocks noGrp="1"/>
          </p:cNvSpPr>
          <p:nvPr>
            <p:ph type="title"/>
          </p:nvPr>
        </p:nvSpPr>
        <p:spPr>
          <a:xfrm>
            <a:off x="4937760" y="898526"/>
            <a:ext cx="6339836" cy="1325880"/>
          </a:xfrm>
        </p:spPr>
        <p:txBody>
          <a:bodyPr anchor="t"/>
          <a:lstStyle>
            <a:lvl1pPr>
              <a:defRPr cap="all">
                <a:solidFill>
                  <a:srgbClr val="224E7F"/>
                </a:solidFill>
              </a:defRPr>
            </a:lvl1pPr>
          </a:lstStyle>
          <a:p>
            <a:pPr lvl="0"/>
            <a:r>
              <a:rPr lang="en-US"/>
              <a:t>CLICK TO ADD TITLE</a:t>
            </a:r>
          </a:p>
        </p:txBody>
      </p:sp>
      <p:grpSp>
        <p:nvGrpSpPr>
          <p:cNvPr id="3" name="Group 2">
            <a:extLst>
              <a:ext uri="{FF2B5EF4-FFF2-40B4-BE49-F238E27FC236}">
                <a16:creationId xmlns:a16="http://schemas.microsoft.com/office/drawing/2014/main" id="{CE98EF6B-918A-5E8A-7ABE-F55648039CFF}"/>
              </a:ext>
            </a:extLst>
          </p:cNvPr>
          <p:cNvGrpSpPr/>
          <p:nvPr/>
        </p:nvGrpSpPr>
        <p:grpSpPr>
          <a:xfrm>
            <a:off x="-193620" y="-983355"/>
            <a:ext cx="5242589" cy="7843448"/>
            <a:chOff x="-193620" y="-983355"/>
            <a:chExt cx="5242589" cy="7843448"/>
          </a:xfrm>
        </p:grpSpPr>
        <p:pic>
          <p:nvPicPr>
            <p:cNvPr id="4" name="Graphic 25">
              <a:extLst>
                <a:ext uri="{FF2B5EF4-FFF2-40B4-BE49-F238E27FC236}">
                  <a16:creationId xmlns:a16="http://schemas.microsoft.com/office/drawing/2014/main" id="{C088296E-3A96-DC09-2621-B347CAE9D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097647">
              <a:off x="1569915" y="-983355"/>
              <a:ext cx="2029968" cy="2029968"/>
            </a:xfrm>
            <a:prstGeom prst="rect">
              <a:avLst/>
            </a:prstGeom>
            <a:noFill/>
            <a:ln cap="flat">
              <a:noFill/>
            </a:ln>
          </p:spPr>
        </p:pic>
        <p:sp>
          <p:nvSpPr>
            <p:cNvPr id="5" name="Rectangle 23">
              <a:extLst>
                <a:ext uri="{FF2B5EF4-FFF2-40B4-BE49-F238E27FC236}">
                  <a16:creationId xmlns:a16="http://schemas.microsoft.com/office/drawing/2014/main" id="{6653BB14-4298-85DD-B0F7-0EF7DCB2923B}"/>
                </a:ext>
              </a:extLst>
            </p:cNvPr>
            <p:cNvSpPr/>
            <p:nvPr/>
          </p:nvSpPr>
          <p:spPr>
            <a:xfrm rot="13508179">
              <a:off x="141722" y="458224"/>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6" name="Graphic 8">
              <a:extLst>
                <a:ext uri="{FF2B5EF4-FFF2-40B4-BE49-F238E27FC236}">
                  <a16:creationId xmlns:a16="http://schemas.microsoft.com/office/drawing/2014/main" id="{AE019EAA-10D3-58CC-EC5F-9386146164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02519">
              <a:off x="1574706" y="1900470"/>
              <a:ext cx="2029968" cy="2029968"/>
            </a:xfrm>
            <a:prstGeom prst="rect">
              <a:avLst/>
            </a:prstGeom>
            <a:noFill/>
            <a:ln cap="flat">
              <a:noFill/>
            </a:ln>
          </p:spPr>
        </p:pic>
        <p:sp>
          <p:nvSpPr>
            <p:cNvPr id="7" name="Rectangle 23">
              <a:extLst>
                <a:ext uri="{FF2B5EF4-FFF2-40B4-BE49-F238E27FC236}">
                  <a16:creationId xmlns:a16="http://schemas.microsoft.com/office/drawing/2014/main" id="{9DA9772C-3AB5-9C5C-D6A4-2FBEA38C8255}"/>
                </a:ext>
              </a:extLst>
            </p:cNvPr>
            <p:cNvSpPr/>
            <p:nvPr/>
          </p:nvSpPr>
          <p:spPr>
            <a:xfrm rot="18900010">
              <a:off x="1580256" y="192351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8" name="Graphic 11">
              <a:extLst>
                <a:ext uri="{FF2B5EF4-FFF2-40B4-BE49-F238E27FC236}">
                  <a16:creationId xmlns:a16="http://schemas.microsoft.com/office/drawing/2014/main" id="{15EB2F9F-3C65-92A3-7DD3-4DDC2CA5E1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8773">
              <a:off x="145526" y="3355866"/>
              <a:ext cx="2029968" cy="2029968"/>
            </a:xfrm>
            <a:prstGeom prst="rect">
              <a:avLst/>
            </a:prstGeom>
            <a:noFill/>
            <a:ln cap="flat">
              <a:noFill/>
            </a:ln>
          </p:spPr>
        </p:pic>
        <p:pic>
          <p:nvPicPr>
            <p:cNvPr id="9" name="Graphic 12">
              <a:extLst>
                <a:ext uri="{FF2B5EF4-FFF2-40B4-BE49-F238E27FC236}">
                  <a16:creationId xmlns:a16="http://schemas.microsoft.com/office/drawing/2014/main" id="{FDD13162-4CE5-FB04-5FF2-5A99D55E58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489237">
              <a:off x="3019001" y="3357923"/>
              <a:ext cx="2029968" cy="2029968"/>
            </a:xfrm>
            <a:prstGeom prst="rect">
              <a:avLst/>
            </a:prstGeom>
            <a:noFill/>
            <a:ln cap="flat">
              <a:noFill/>
            </a:ln>
          </p:spPr>
        </p:pic>
        <p:grpSp>
          <p:nvGrpSpPr>
            <p:cNvPr id="10" name="Group 20">
              <a:extLst>
                <a:ext uri="{FF2B5EF4-FFF2-40B4-BE49-F238E27FC236}">
                  <a16:creationId xmlns:a16="http://schemas.microsoft.com/office/drawing/2014/main" id="{9FE0C334-0C8B-2591-4D16-B9A79604CBFE}"/>
                </a:ext>
              </a:extLst>
            </p:cNvPr>
            <p:cNvGrpSpPr/>
            <p:nvPr/>
          </p:nvGrpSpPr>
          <p:grpSpPr>
            <a:xfrm>
              <a:off x="1159404" y="5806394"/>
              <a:ext cx="2870813" cy="1000773"/>
              <a:chOff x="1159404" y="5806394"/>
              <a:chExt cx="2870813" cy="1000773"/>
            </a:xfrm>
          </p:grpSpPr>
          <p:sp>
            <p:nvSpPr>
              <p:cNvPr id="11" name="Freeform: Shape 90">
                <a:extLst>
                  <a:ext uri="{FF2B5EF4-FFF2-40B4-BE49-F238E27FC236}">
                    <a16:creationId xmlns:a16="http://schemas.microsoft.com/office/drawing/2014/main" id="{A96F697F-A46C-7E73-C266-44B545E784A7}"/>
                  </a:ext>
                </a:extLst>
              </p:cNvPr>
              <p:cNvSpPr/>
              <p:nvPr/>
            </p:nvSpPr>
            <p:spPr>
              <a:xfrm>
                <a:off x="1159404" y="5806394"/>
                <a:ext cx="2870813" cy="28867"/>
              </a:xfrm>
              <a:custGeom>
                <a:avLst/>
                <a:gdLst>
                  <a:gd name="f0" fmla="val 10800000"/>
                  <a:gd name="f1" fmla="val 5400000"/>
                  <a:gd name="f2" fmla="val 180"/>
                  <a:gd name="f3" fmla="val w"/>
                  <a:gd name="f4" fmla="val h"/>
                  <a:gd name="f5" fmla="val 0"/>
                  <a:gd name="f6" fmla="val 2862790"/>
                  <a:gd name="f7" fmla="val 28868"/>
                  <a:gd name="f8" fmla="val 2833921"/>
                  <a:gd name="f9" fmla="+- 0 0 -90"/>
                  <a:gd name="f10" fmla="*/ f3 1 2862790"/>
                  <a:gd name="f11" fmla="*/ f4 1 28868"/>
                  <a:gd name="f12" fmla="+- f7 0 f5"/>
                  <a:gd name="f13" fmla="+- f6 0 f5"/>
                  <a:gd name="f14" fmla="*/ f9 f0 1"/>
                  <a:gd name="f15" fmla="*/ f13 1 2862790"/>
                  <a:gd name="f16" fmla="*/ f12 1 28868"/>
                  <a:gd name="f17" fmla="*/ 0 f13 1"/>
                  <a:gd name="f18" fmla="*/ 0 f12 1"/>
                  <a:gd name="f19" fmla="*/ 2862790 f13 1"/>
                  <a:gd name="f20" fmla="*/ 2833921 f13 1"/>
                  <a:gd name="f21" fmla="*/ 28868 f12 1"/>
                  <a:gd name="f22" fmla="*/ 28868 f13 1"/>
                  <a:gd name="f23" fmla="*/ f14 1 f2"/>
                  <a:gd name="f24" fmla="*/ f17 1 2862790"/>
                  <a:gd name="f25" fmla="*/ f18 1 28868"/>
                  <a:gd name="f26" fmla="*/ f19 1 2862790"/>
                  <a:gd name="f27" fmla="*/ f20 1 2862790"/>
                  <a:gd name="f28" fmla="*/ f21 1 28868"/>
                  <a:gd name="f29" fmla="*/ f22 1 286279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86279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2" name="Freeform: Shape 89">
                <a:extLst>
                  <a:ext uri="{FF2B5EF4-FFF2-40B4-BE49-F238E27FC236}">
                    <a16:creationId xmlns:a16="http://schemas.microsoft.com/office/drawing/2014/main" id="{9EB1E0ED-A296-8BA0-9ACF-FE47D3B31602}"/>
                  </a:ext>
                </a:extLst>
              </p:cNvPr>
              <p:cNvSpPr/>
              <p:nvPr/>
            </p:nvSpPr>
            <p:spPr>
              <a:xfrm>
                <a:off x="1220522" y="5867339"/>
                <a:ext cx="2748576" cy="28867"/>
              </a:xfrm>
              <a:custGeom>
                <a:avLst/>
                <a:gdLst>
                  <a:gd name="f0" fmla="val 10800000"/>
                  <a:gd name="f1" fmla="val 5400000"/>
                  <a:gd name="f2" fmla="val 180"/>
                  <a:gd name="f3" fmla="val w"/>
                  <a:gd name="f4" fmla="val h"/>
                  <a:gd name="f5" fmla="val 0"/>
                  <a:gd name="f6" fmla="val 2740900"/>
                  <a:gd name="f7" fmla="val 28868"/>
                  <a:gd name="f8" fmla="val 2712032"/>
                  <a:gd name="f9" fmla="+- 0 0 -90"/>
                  <a:gd name="f10" fmla="*/ f3 1 2740900"/>
                  <a:gd name="f11" fmla="*/ f4 1 28868"/>
                  <a:gd name="f12" fmla="+- f7 0 f5"/>
                  <a:gd name="f13" fmla="+- f6 0 f5"/>
                  <a:gd name="f14" fmla="*/ f9 f0 1"/>
                  <a:gd name="f15" fmla="*/ f13 1 2740900"/>
                  <a:gd name="f16" fmla="*/ f12 1 28868"/>
                  <a:gd name="f17" fmla="*/ 0 f13 1"/>
                  <a:gd name="f18" fmla="*/ 0 f12 1"/>
                  <a:gd name="f19" fmla="*/ 2740900 f13 1"/>
                  <a:gd name="f20" fmla="*/ 2712032 f13 1"/>
                  <a:gd name="f21" fmla="*/ 28868 f12 1"/>
                  <a:gd name="f22" fmla="*/ 28868 f13 1"/>
                  <a:gd name="f23" fmla="*/ f14 1 f2"/>
                  <a:gd name="f24" fmla="*/ f17 1 2740900"/>
                  <a:gd name="f25" fmla="*/ f18 1 28868"/>
                  <a:gd name="f26" fmla="*/ f19 1 2740900"/>
                  <a:gd name="f27" fmla="*/ f20 1 2740900"/>
                  <a:gd name="f28" fmla="*/ f21 1 28868"/>
                  <a:gd name="f29" fmla="*/ f22 1 274090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74090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Freeform: Shape 88">
                <a:extLst>
                  <a:ext uri="{FF2B5EF4-FFF2-40B4-BE49-F238E27FC236}">
                    <a16:creationId xmlns:a16="http://schemas.microsoft.com/office/drawing/2014/main" id="{60FB48FA-6FD5-77DD-8CC6-D9E2854BD000}"/>
                  </a:ext>
                </a:extLst>
              </p:cNvPr>
              <p:cNvSpPr/>
              <p:nvPr/>
            </p:nvSpPr>
            <p:spPr>
              <a:xfrm>
                <a:off x="1282436" y="5927479"/>
                <a:ext cx="2626348" cy="29672"/>
              </a:xfrm>
              <a:custGeom>
                <a:avLst/>
                <a:gdLst>
                  <a:gd name="f0" fmla="val 10800000"/>
                  <a:gd name="f1" fmla="val 5400000"/>
                  <a:gd name="f2" fmla="val 180"/>
                  <a:gd name="f3" fmla="val w"/>
                  <a:gd name="f4" fmla="val h"/>
                  <a:gd name="f5" fmla="val 0"/>
                  <a:gd name="f6" fmla="val 2619012"/>
                  <a:gd name="f7" fmla="val 29671"/>
                  <a:gd name="f8" fmla="val 2590143"/>
                  <a:gd name="f9" fmla="val 28868"/>
                  <a:gd name="f10" fmla="val 28067"/>
                  <a:gd name="f11" fmla="val 28869"/>
                  <a:gd name="f12" fmla="+- 0 0 -90"/>
                  <a:gd name="f13" fmla="*/ f3 1 2619012"/>
                  <a:gd name="f14" fmla="*/ f4 1 29671"/>
                  <a:gd name="f15" fmla="+- f7 0 f5"/>
                  <a:gd name="f16" fmla="+- f6 0 f5"/>
                  <a:gd name="f17" fmla="*/ f12 f0 1"/>
                  <a:gd name="f18" fmla="*/ f16 1 2619012"/>
                  <a:gd name="f19" fmla="*/ f15 1 29671"/>
                  <a:gd name="f20" fmla="*/ 0 f16 1"/>
                  <a:gd name="f21" fmla="*/ 0 f15 1"/>
                  <a:gd name="f22" fmla="*/ 2619012 f16 1"/>
                  <a:gd name="f23" fmla="*/ 2590143 f16 1"/>
                  <a:gd name="f24" fmla="*/ 28868 f15 1"/>
                  <a:gd name="f25" fmla="*/ 28067 f16 1"/>
                  <a:gd name="f26" fmla="*/ 29671 f15 1"/>
                  <a:gd name="f27" fmla="*/ 28869 f16 1"/>
                  <a:gd name="f28" fmla="*/ 28869 f15 1"/>
                  <a:gd name="f29" fmla="*/ f17 1 f2"/>
                  <a:gd name="f30" fmla="*/ f20 1 2619012"/>
                  <a:gd name="f31" fmla="*/ f21 1 29671"/>
                  <a:gd name="f32" fmla="*/ f22 1 2619012"/>
                  <a:gd name="f33" fmla="*/ f23 1 2619012"/>
                  <a:gd name="f34" fmla="*/ f24 1 29671"/>
                  <a:gd name="f35" fmla="*/ f25 1 2619012"/>
                  <a:gd name="f36" fmla="*/ f26 1 29671"/>
                  <a:gd name="f37" fmla="*/ f27 1 2619012"/>
                  <a:gd name="f38" fmla="*/ f28 1 29671"/>
                  <a:gd name="f39" fmla="*/ f5 1 f18"/>
                  <a:gd name="f40" fmla="*/ f6 1 f18"/>
                  <a:gd name="f41" fmla="*/ f5 1 f19"/>
                  <a:gd name="f42" fmla="*/ f7 1 f19"/>
                  <a:gd name="f43" fmla="+- f29 0 f1"/>
                  <a:gd name="f44" fmla="*/ f30 1 f18"/>
                  <a:gd name="f45" fmla="*/ f31 1 f19"/>
                  <a:gd name="f46" fmla="*/ f32 1 f18"/>
                  <a:gd name="f47" fmla="*/ f33 1 f18"/>
                  <a:gd name="f48" fmla="*/ f34 1 f19"/>
                  <a:gd name="f49" fmla="*/ f35 1 f18"/>
                  <a:gd name="f50" fmla="*/ f36 1 f19"/>
                  <a:gd name="f51" fmla="*/ f37 1 f18"/>
                  <a:gd name="f52" fmla="*/ f38 1 f19"/>
                  <a:gd name="f53" fmla="*/ f39 f13 1"/>
                  <a:gd name="f54" fmla="*/ f40 f13 1"/>
                  <a:gd name="f55" fmla="*/ f42 f14 1"/>
                  <a:gd name="f56" fmla="*/ f41 f14 1"/>
                  <a:gd name="f57" fmla="*/ f44 f13 1"/>
                  <a:gd name="f58" fmla="*/ f45 f14 1"/>
                  <a:gd name="f59" fmla="*/ f46 f13 1"/>
                  <a:gd name="f60" fmla="*/ f47 f13 1"/>
                  <a:gd name="f61" fmla="*/ f48 f14 1"/>
                  <a:gd name="f62" fmla="*/ f49 f13 1"/>
                  <a:gd name="f63" fmla="*/ f50 f14 1"/>
                  <a:gd name="f64" fmla="*/ f51 f13 1"/>
                  <a:gd name="f65" fmla="*/ f52 f14 1"/>
                </a:gdLst>
                <a:ahLst/>
                <a:cxnLst>
                  <a:cxn ang="3cd4">
                    <a:pos x="hc" y="t"/>
                  </a:cxn>
                  <a:cxn ang="0">
                    <a:pos x="r" y="vc"/>
                  </a:cxn>
                  <a:cxn ang="cd4">
                    <a:pos x="hc" y="b"/>
                  </a:cxn>
                  <a:cxn ang="cd2">
                    <a:pos x="l" y="vc"/>
                  </a:cxn>
                  <a:cxn ang="f43">
                    <a:pos x="f57" y="f58"/>
                  </a:cxn>
                  <a:cxn ang="f43">
                    <a:pos x="f59" y="f58"/>
                  </a:cxn>
                  <a:cxn ang="f43">
                    <a:pos x="f60" y="f61"/>
                  </a:cxn>
                  <a:cxn ang="f43">
                    <a:pos x="f62" y="f63"/>
                  </a:cxn>
                  <a:cxn ang="f43">
                    <a:pos x="f64" y="f65"/>
                  </a:cxn>
                  <a:cxn ang="f43">
                    <a:pos x="f57" y="f58"/>
                  </a:cxn>
                </a:cxnLst>
                <a:rect l="f53" t="f56" r="f54" b="f55"/>
                <a:pathLst>
                  <a:path w="2619012" h="29671">
                    <a:moveTo>
                      <a:pt x="f5" y="f5"/>
                    </a:moveTo>
                    <a:lnTo>
                      <a:pt x="f6" y="f5"/>
                    </a:lnTo>
                    <a:lnTo>
                      <a:pt x="f8" y="f9"/>
                    </a:lnTo>
                    <a:lnTo>
                      <a:pt x="f10" y="f7"/>
                    </a:lnTo>
                    <a:lnTo>
                      <a:pt x="f11" y="f11"/>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Freeform: Shape 87">
                <a:extLst>
                  <a:ext uri="{FF2B5EF4-FFF2-40B4-BE49-F238E27FC236}">
                    <a16:creationId xmlns:a16="http://schemas.microsoft.com/office/drawing/2014/main" id="{8676A6F7-2B01-4430-34DB-10A9440AB422}"/>
                  </a:ext>
                </a:extLst>
              </p:cNvPr>
              <p:cNvSpPr/>
              <p:nvPr/>
            </p:nvSpPr>
            <p:spPr>
              <a:xfrm>
                <a:off x="1343555" y="5988423"/>
                <a:ext cx="2504120" cy="29672"/>
              </a:xfrm>
              <a:custGeom>
                <a:avLst/>
                <a:gdLst>
                  <a:gd name="f0" fmla="val 10800000"/>
                  <a:gd name="f1" fmla="val 5400000"/>
                  <a:gd name="f2" fmla="val 180"/>
                  <a:gd name="f3" fmla="val w"/>
                  <a:gd name="f4" fmla="val h"/>
                  <a:gd name="f5" fmla="val 0"/>
                  <a:gd name="f6" fmla="val 2497122"/>
                  <a:gd name="f7" fmla="val 29670"/>
                  <a:gd name="f8" fmla="val 2468254"/>
                  <a:gd name="f9" fmla="val 28868"/>
                  <a:gd name="f10" fmla="val 28066"/>
                  <a:gd name="f11" fmla="+- 0 0 -90"/>
                  <a:gd name="f12" fmla="*/ f3 1 2497122"/>
                  <a:gd name="f13" fmla="*/ f4 1 29670"/>
                  <a:gd name="f14" fmla="+- f7 0 f5"/>
                  <a:gd name="f15" fmla="+- f6 0 f5"/>
                  <a:gd name="f16" fmla="*/ f11 f0 1"/>
                  <a:gd name="f17" fmla="*/ f15 1 2497122"/>
                  <a:gd name="f18" fmla="*/ f14 1 29670"/>
                  <a:gd name="f19" fmla="*/ 0 f15 1"/>
                  <a:gd name="f20" fmla="*/ 0 f14 1"/>
                  <a:gd name="f21" fmla="*/ 2497122 f15 1"/>
                  <a:gd name="f22" fmla="*/ 2468254 f15 1"/>
                  <a:gd name="f23" fmla="*/ 28868 f14 1"/>
                  <a:gd name="f24" fmla="*/ 28066 f15 1"/>
                  <a:gd name="f25" fmla="*/ 29670 f14 1"/>
                  <a:gd name="f26" fmla="*/ 28868 f15 1"/>
                  <a:gd name="f27" fmla="*/ f16 1 f2"/>
                  <a:gd name="f28" fmla="*/ f19 1 2497122"/>
                  <a:gd name="f29" fmla="*/ f20 1 29670"/>
                  <a:gd name="f30" fmla="*/ f21 1 2497122"/>
                  <a:gd name="f31" fmla="*/ f22 1 2497122"/>
                  <a:gd name="f32" fmla="*/ f23 1 29670"/>
                  <a:gd name="f33" fmla="*/ f24 1 2497122"/>
                  <a:gd name="f34" fmla="*/ f25 1 29670"/>
                  <a:gd name="f35" fmla="*/ f26 1 2497122"/>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2497122"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Freeform: Shape 86">
                <a:extLst>
                  <a:ext uri="{FF2B5EF4-FFF2-40B4-BE49-F238E27FC236}">
                    <a16:creationId xmlns:a16="http://schemas.microsoft.com/office/drawing/2014/main" id="{B226433F-BEC1-A6D0-B414-D9B15B1CEF2E}"/>
                  </a:ext>
                </a:extLst>
              </p:cNvPr>
              <p:cNvSpPr/>
              <p:nvPr/>
            </p:nvSpPr>
            <p:spPr>
              <a:xfrm>
                <a:off x="1403064" y="6049368"/>
                <a:ext cx="2383493" cy="28867"/>
              </a:xfrm>
              <a:custGeom>
                <a:avLst/>
                <a:gdLst>
                  <a:gd name="f0" fmla="val 10800000"/>
                  <a:gd name="f1" fmla="val 5400000"/>
                  <a:gd name="f2" fmla="val 180"/>
                  <a:gd name="f3" fmla="val w"/>
                  <a:gd name="f4" fmla="val h"/>
                  <a:gd name="f5" fmla="val 0"/>
                  <a:gd name="f6" fmla="val 2376837"/>
                  <a:gd name="f7" fmla="val 28869"/>
                  <a:gd name="f8" fmla="val 2347968"/>
                  <a:gd name="f9" fmla="val 28868"/>
                  <a:gd name="f10" fmla="+- 0 0 -90"/>
                  <a:gd name="f11" fmla="*/ f3 1 2376837"/>
                  <a:gd name="f12" fmla="*/ f4 1 28869"/>
                  <a:gd name="f13" fmla="+- f7 0 f5"/>
                  <a:gd name="f14" fmla="+- f6 0 f5"/>
                  <a:gd name="f15" fmla="*/ f10 f0 1"/>
                  <a:gd name="f16" fmla="*/ f14 1 2376837"/>
                  <a:gd name="f17" fmla="*/ f13 1 28869"/>
                  <a:gd name="f18" fmla="*/ 0 f14 1"/>
                  <a:gd name="f19" fmla="*/ 0 f13 1"/>
                  <a:gd name="f20" fmla="*/ 2376837 f14 1"/>
                  <a:gd name="f21" fmla="*/ 2347968 f14 1"/>
                  <a:gd name="f22" fmla="*/ 28868 f13 1"/>
                  <a:gd name="f23" fmla="*/ 28868 f14 1"/>
                  <a:gd name="f24" fmla="*/ 28869 f13 1"/>
                  <a:gd name="f25" fmla="*/ f15 1 f2"/>
                  <a:gd name="f26" fmla="*/ f18 1 2376837"/>
                  <a:gd name="f27" fmla="*/ f19 1 28869"/>
                  <a:gd name="f28" fmla="*/ f20 1 2376837"/>
                  <a:gd name="f29" fmla="*/ f21 1 2376837"/>
                  <a:gd name="f30" fmla="*/ f22 1 28869"/>
                  <a:gd name="f31" fmla="*/ f23 1 2376837"/>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2376837"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6" name="Freeform: Shape 85">
                <a:extLst>
                  <a:ext uri="{FF2B5EF4-FFF2-40B4-BE49-F238E27FC236}">
                    <a16:creationId xmlns:a16="http://schemas.microsoft.com/office/drawing/2014/main" id="{5594EF1E-7661-9778-C614-7CFDE74705F5}"/>
                  </a:ext>
                </a:extLst>
              </p:cNvPr>
              <p:cNvSpPr/>
              <p:nvPr/>
            </p:nvSpPr>
            <p:spPr>
              <a:xfrm>
                <a:off x="1464173" y="6110313"/>
                <a:ext cx="2261265" cy="28867"/>
              </a:xfrm>
              <a:custGeom>
                <a:avLst/>
                <a:gdLst>
                  <a:gd name="f0" fmla="val 10800000"/>
                  <a:gd name="f1" fmla="val 5400000"/>
                  <a:gd name="f2" fmla="val 180"/>
                  <a:gd name="f3" fmla="val w"/>
                  <a:gd name="f4" fmla="val h"/>
                  <a:gd name="f5" fmla="val 0"/>
                  <a:gd name="f6" fmla="val 2254948"/>
                  <a:gd name="f7" fmla="val 28868"/>
                  <a:gd name="f8" fmla="val 2226080"/>
                  <a:gd name="f9" fmla="+- 0 0 -90"/>
                  <a:gd name="f10" fmla="*/ f3 1 2254948"/>
                  <a:gd name="f11" fmla="*/ f4 1 28868"/>
                  <a:gd name="f12" fmla="+- f7 0 f5"/>
                  <a:gd name="f13" fmla="+- f6 0 f5"/>
                  <a:gd name="f14" fmla="*/ f9 f0 1"/>
                  <a:gd name="f15" fmla="*/ f13 1 2254948"/>
                  <a:gd name="f16" fmla="*/ f12 1 28868"/>
                  <a:gd name="f17" fmla="*/ 0 f13 1"/>
                  <a:gd name="f18" fmla="*/ 0 f12 1"/>
                  <a:gd name="f19" fmla="*/ 2254948 f13 1"/>
                  <a:gd name="f20" fmla="*/ 2226080 f13 1"/>
                  <a:gd name="f21" fmla="*/ 28868 f12 1"/>
                  <a:gd name="f22" fmla="*/ 28868 f13 1"/>
                  <a:gd name="f23" fmla="*/ f14 1 f2"/>
                  <a:gd name="f24" fmla="*/ f17 1 2254948"/>
                  <a:gd name="f25" fmla="*/ f18 1 28868"/>
                  <a:gd name="f26" fmla="*/ f19 1 2254948"/>
                  <a:gd name="f27" fmla="*/ f20 1 2254948"/>
                  <a:gd name="f28" fmla="*/ f21 1 28868"/>
                  <a:gd name="f29" fmla="*/ f22 1 2254948"/>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254948"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7" name="Freeform: Shape 84">
                <a:extLst>
                  <a:ext uri="{FF2B5EF4-FFF2-40B4-BE49-F238E27FC236}">
                    <a16:creationId xmlns:a16="http://schemas.microsoft.com/office/drawing/2014/main" id="{4A7E0FC4-7F4B-07DD-9E80-A9AA8BB0340C}"/>
                  </a:ext>
                </a:extLst>
              </p:cNvPr>
              <p:cNvSpPr/>
              <p:nvPr/>
            </p:nvSpPr>
            <p:spPr>
              <a:xfrm>
                <a:off x="1526097" y="6170453"/>
                <a:ext cx="2139037" cy="29672"/>
              </a:xfrm>
              <a:custGeom>
                <a:avLst/>
                <a:gdLst>
                  <a:gd name="f0" fmla="val 10800000"/>
                  <a:gd name="f1" fmla="val 5400000"/>
                  <a:gd name="f2" fmla="val 180"/>
                  <a:gd name="f3" fmla="val w"/>
                  <a:gd name="f4" fmla="val h"/>
                  <a:gd name="f5" fmla="val 0"/>
                  <a:gd name="f6" fmla="val 2133059"/>
                  <a:gd name="f7" fmla="val 29671"/>
                  <a:gd name="f8" fmla="val 2104190"/>
                  <a:gd name="f9" fmla="val 28869"/>
                  <a:gd name="f10" fmla="val 28066"/>
                  <a:gd name="f11" fmla="val 28868"/>
                  <a:gd name="f12" fmla="val 1"/>
                  <a:gd name="f13" fmla="+- 0 0 -90"/>
                  <a:gd name="f14" fmla="*/ f3 1 2133059"/>
                  <a:gd name="f15" fmla="*/ f4 1 29671"/>
                  <a:gd name="f16" fmla="+- f7 0 f5"/>
                  <a:gd name="f17" fmla="+- f6 0 f5"/>
                  <a:gd name="f18" fmla="*/ f13 f0 1"/>
                  <a:gd name="f19" fmla="*/ f17 1 2133059"/>
                  <a:gd name="f20" fmla="*/ f16 1 29671"/>
                  <a:gd name="f21" fmla="*/ 2133059 f17 1"/>
                  <a:gd name="f22" fmla="*/ 0 f16 1"/>
                  <a:gd name="f23" fmla="*/ 2104190 f17 1"/>
                  <a:gd name="f24" fmla="*/ 28869 f16 1"/>
                  <a:gd name="f25" fmla="*/ 28066 f17 1"/>
                  <a:gd name="f26" fmla="*/ 29671 f16 1"/>
                  <a:gd name="f27" fmla="*/ 28868 f17 1"/>
                  <a:gd name="f28" fmla="*/ 0 f17 1"/>
                  <a:gd name="f29" fmla="*/ 1 f16 1"/>
                  <a:gd name="f30" fmla="*/ f18 1 f2"/>
                  <a:gd name="f31" fmla="*/ f21 1 2133059"/>
                  <a:gd name="f32" fmla="*/ f22 1 29671"/>
                  <a:gd name="f33" fmla="*/ f23 1 2133059"/>
                  <a:gd name="f34" fmla="*/ f24 1 29671"/>
                  <a:gd name="f35" fmla="*/ f25 1 2133059"/>
                  <a:gd name="f36" fmla="*/ f26 1 29671"/>
                  <a:gd name="f37" fmla="*/ f27 1 2133059"/>
                  <a:gd name="f38" fmla="*/ f28 1 2133059"/>
                  <a:gd name="f39" fmla="*/ f29 1 29671"/>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20"/>
                  <a:gd name="f51" fmla="*/ f37 1 f19"/>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5 1"/>
                  <a:gd name="f64" fmla="*/ f51 f14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3"/>
                  </a:cxn>
                  <a:cxn ang="f44">
                    <a:pos x="f64" y="f61"/>
                  </a:cxn>
                  <a:cxn ang="f44">
                    <a:pos x="f65" y="f66"/>
                  </a:cxn>
                  <a:cxn ang="f44">
                    <a:pos x="f58" y="f59"/>
                  </a:cxn>
                </a:cxnLst>
                <a:rect l="f54" t="f57" r="f55" b="f56"/>
                <a:pathLst>
                  <a:path w="2133059" h="29671">
                    <a:moveTo>
                      <a:pt x="f6" y="f5"/>
                    </a:moveTo>
                    <a:lnTo>
                      <a:pt x="f8" y="f9"/>
                    </a:lnTo>
                    <a:lnTo>
                      <a:pt x="f10" y="f7"/>
                    </a:lnTo>
                    <a:lnTo>
                      <a:pt x="f11" y="f9"/>
                    </a:lnTo>
                    <a:lnTo>
                      <a:pt x="f5" y="f12"/>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Freeform: Shape 83">
                <a:extLst>
                  <a:ext uri="{FF2B5EF4-FFF2-40B4-BE49-F238E27FC236}">
                    <a16:creationId xmlns:a16="http://schemas.microsoft.com/office/drawing/2014/main" id="{FDFD2396-835E-09A8-F155-630604494420}"/>
                  </a:ext>
                </a:extLst>
              </p:cNvPr>
              <p:cNvSpPr/>
              <p:nvPr/>
            </p:nvSpPr>
            <p:spPr>
              <a:xfrm>
                <a:off x="1585606" y="6231407"/>
                <a:ext cx="2018409" cy="28867"/>
              </a:xfrm>
              <a:custGeom>
                <a:avLst/>
                <a:gdLst>
                  <a:gd name="f0" fmla="val 10800000"/>
                  <a:gd name="f1" fmla="val 5400000"/>
                  <a:gd name="f2" fmla="val 180"/>
                  <a:gd name="f3" fmla="val w"/>
                  <a:gd name="f4" fmla="val h"/>
                  <a:gd name="f5" fmla="val 0"/>
                  <a:gd name="f6" fmla="val 2012774"/>
                  <a:gd name="f7" fmla="val 28868"/>
                  <a:gd name="f8" fmla="val 1983905"/>
                  <a:gd name="f9" fmla="+- 0 0 -90"/>
                  <a:gd name="f10" fmla="*/ f3 1 2012774"/>
                  <a:gd name="f11" fmla="*/ f4 1 28868"/>
                  <a:gd name="f12" fmla="+- f7 0 f5"/>
                  <a:gd name="f13" fmla="+- f6 0 f5"/>
                  <a:gd name="f14" fmla="*/ f9 f0 1"/>
                  <a:gd name="f15" fmla="*/ f13 1 2012774"/>
                  <a:gd name="f16" fmla="*/ f12 1 28868"/>
                  <a:gd name="f17" fmla="*/ 0 f13 1"/>
                  <a:gd name="f18" fmla="*/ 0 f12 1"/>
                  <a:gd name="f19" fmla="*/ 2012774 f13 1"/>
                  <a:gd name="f20" fmla="*/ 1983905 f13 1"/>
                  <a:gd name="f21" fmla="*/ 28868 f12 1"/>
                  <a:gd name="f22" fmla="*/ 28868 f13 1"/>
                  <a:gd name="f23" fmla="*/ f14 1 f2"/>
                  <a:gd name="f24" fmla="*/ f17 1 2012774"/>
                  <a:gd name="f25" fmla="*/ f18 1 28868"/>
                  <a:gd name="f26" fmla="*/ f19 1 2012774"/>
                  <a:gd name="f27" fmla="*/ f20 1 2012774"/>
                  <a:gd name="f28" fmla="*/ f21 1 28868"/>
                  <a:gd name="f29" fmla="*/ f22 1 201277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01277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9" name="Freeform: Shape 82">
                <a:extLst>
                  <a:ext uri="{FF2B5EF4-FFF2-40B4-BE49-F238E27FC236}">
                    <a16:creationId xmlns:a16="http://schemas.microsoft.com/office/drawing/2014/main" id="{C59722AA-0A2B-CEF3-3BCD-9FADB2F0AE5A}"/>
                  </a:ext>
                </a:extLst>
              </p:cNvPr>
              <p:cNvSpPr/>
              <p:nvPr/>
            </p:nvSpPr>
            <p:spPr>
              <a:xfrm>
                <a:off x="1646715" y="6292352"/>
                <a:ext cx="1896182" cy="28867"/>
              </a:xfrm>
              <a:custGeom>
                <a:avLst/>
                <a:gdLst>
                  <a:gd name="f0" fmla="val 10800000"/>
                  <a:gd name="f1" fmla="val 5400000"/>
                  <a:gd name="f2" fmla="val 180"/>
                  <a:gd name="f3" fmla="val w"/>
                  <a:gd name="f4" fmla="val h"/>
                  <a:gd name="f5" fmla="val 0"/>
                  <a:gd name="f6" fmla="val 1890884"/>
                  <a:gd name="f7" fmla="val 28868"/>
                  <a:gd name="f8" fmla="val 1862016"/>
                  <a:gd name="f9" fmla="+- 0 0 -90"/>
                  <a:gd name="f10" fmla="*/ f3 1 1890884"/>
                  <a:gd name="f11" fmla="*/ f4 1 28868"/>
                  <a:gd name="f12" fmla="+- f7 0 f5"/>
                  <a:gd name="f13" fmla="+- f6 0 f5"/>
                  <a:gd name="f14" fmla="*/ f9 f0 1"/>
                  <a:gd name="f15" fmla="*/ f13 1 1890884"/>
                  <a:gd name="f16" fmla="*/ f12 1 28868"/>
                  <a:gd name="f17" fmla="*/ 0 f13 1"/>
                  <a:gd name="f18" fmla="*/ 0 f12 1"/>
                  <a:gd name="f19" fmla="*/ 1890884 f13 1"/>
                  <a:gd name="f20" fmla="*/ 1862016 f13 1"/>
                  <a:gd name="f21" fmla="*/ 28868 f12 1"/>
                  <a:gd name="f22" fmla="*/ 28868 f13 1"/>
                  <a:gd name="f23" fmla="*/ f14 1 f2"/>
                  <a:gd name="f24" fmla="*/ f17 1 1890884"/>
                  <a:gd name="f25" fmla="*/ f18 1 28868"/>
                  <a:gd name="f26" fmla="*/ f19 1 1890884"/>
                  <a:gd name="f27" fmla="*/ f20 1 1890884"/>
                  <a:gd name="f28" fmla="*/ f21 1 28868"/>
                  <a:gd name="f29" fmla="*/ f22 1 189088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89088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0" name="Freeform: Shape 81">
                <a:extLst>
                  <a:ext uri="{FF2B5EF4-FFF2-40B4-BE49-F238E27FC236}">
                    <a16:creationId xmlns:a16="http://schemas.microsoft.com/office/drawing/2014/main" id="{EBE25854-AD11-459F-4BDE-AA8504A1FE7A}"/>
                  </a:ext>
                </a:extLst>
              </p:cNvPr>
              <p:cNvSpPr/>
              <p:nvPr/>
            </p:nvSpPr>
            <p:spPr>
              <a:xfrm>
                <a:off x="1707834" y="6353287"/>
                <a:ext cx="1773954" cy="28867"/>
              </a:xfrm>
              <a:custGeom>
                <a:avLst/>
                <a:gdLst>
                  <a:gd name="f0" fmla="val 10800000"/>
                  <a:gd name="f1" fmla="val 5400000"/>
                  <a:gd name="f2" fmla="val 180"/>
                  <a:gd name="f3" fmla="val w"/>
                  <a:gd name="f4" fmla="val h"/>
                  <a:gd name="f5" fmla="val 0"/>
                  <a:gd name="f6" fmla="val 1768996"/>
                  <a:gd name="f7" fmla="val 28869"/>
                  <a:gd name="f8" fmla="val 1740128"/>
                  <a:gd name="f9" fmla="val 28868"/>
                  <a:gd name="f10" fmla="+- 0 0 -90"/>
                  <a:gd name="f11" fmla="*/ f3 1 1768996"/>
                  <a:gd name="f12" fmla="*/ f4 1 28869"/>
                  <a:gd name="f13" fmla="+- f7 0 f5"/>
                  <a:gd name="f14" fmla="+- f6 0 f5"/>
                  <a:gd name="f15" fmla="*/ f10 f0 1"/>
                  <a:gd name="f16" fmla="*/ f14 1 1768996"/>
                  <a:gd name="f17" fmla="*/ f13 1 28869"/>
                  <a:gd name="f18" fmla="*/ 0 f14 1"/>
                  <a:gd name="f19" fmla="*/ 0 f13 1"/>
                  <a:gd name="f20" fmla="*/ 1768996 f14 1"/>
                  <a:gd name="f21" fmla="*/ 1740128 f14 1"/>
                  <a:gd name="f22" fmla="*/ 28868 f13 1"/>
                  <a:gd name="f23" fmla="*/ 28869 f14 1"/>
                  <a:gd name="f24" fmla="*/ 28869 f13 1"/>
                  <a:gd name="f25" fmla="*/ f15 1 f2"/>
                  <a:gd name="f26" fmla="*/ f18 1 1768996"/>
                  <a:gd name="f27" fmla="*/ f19 1 28869"/>
                  <a:gd name="f28" fmla="*/ f20 1 1768996"/>
                  <a:gd name="f29" fmla="*/ f21 1 1768996"/>
                  <a:gd name="f30" fmla="*/ f22 1 28869"/>
                  <a:gd name="f31" fmla="*/ f23 1 1768996"/>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768996"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1" name="Freeform: Shape 80">
                <a:extLst>
                  <a:ext uri="{FF2B5EF4-FFF2-40B4-BE49-F238E27FC236}">
                    <a16:creationId xmlns:a16="http://schemas.microsoft.com/office/drawing/2014/main" id="{1CDE81FC-1438-9843-DE46-EA35FB72F834}"/>
                  </a:ext>
                </a:extLst>
              </p:cNvPr>
              <p:cNvSpPr/>
              <p:nvPr/>
            </p:nvSpPr>
            <p:spPr>
              <a:xfrm>
                <a:off x="1769757" y="6413437"/>
                <a:ext cx="1651717" cy="29672"/>
              </a:xfrm>
              <a:custGeom>
                <a:avLst/>
                <a:gdLst>
                  <a:gd name="f0" fmla="val 10800000"/>
                  <a:gd name="f1" fmla="val 5400000"/>
                  <a:gd name="f2" fmla="val 180"/>
                  <a:gd name="f3" fmla="val w"/>
                  <a:gd name="f4" fmla="val h"/>
                  <a:gd name="f5" fmla="val 0"/>
                  <a:gd name="f6" fmla="val 1647106"/>
                  <a:gd name="f7" fmla="val 29670"/>
                  <a:gd name="f8" fmla="val 1618238"/>
                  <a:gd name="f9" fmla="val 28868"/>
                  <a:gd name="f10" fmla="val 28066"/>
                  <a:gd name="f11" fmla="+- 0 0 -90"/>
                  <a:gd name="f12" fmla="*/ f3 1 1647106"/>
                  <a:gd name="f13" fmla="*/ f4 1 29670"/>
                  <a:gd name="f14" fmla="+- f7 0 f5"/>
                  <a:gd name="f15" fmla="+- f6 0 f5"/>
                  <a:gd name="f16" fmla="*/ f11 f0 1"/>
                  <a:gd name="f17" fmla="*/ f15 1 1647106"/>
                  <a:gd name="f18" fmla="*/ f14 1 29670"/>
                  <a:gd name="f19" fmla="*/ 0 f15 1"/>
                  <a:gd name="f20" fmla="*/ 0 f14 1"/>
                  <a:gd name="f21" fmla="*/ 1647106 f15 1"/>
                  <a:gd name="f22" fmla="*/ 1618238 f15 1"/>
                  <a:gd name="f23" fmla="*/ 28868 f14 1"/>
                  <a:gd name="f24" fmla="*/ 28066 f15 1"/>
                  <a:gd name="f25" fmla="*/ 29670 f14 1"/>
                  <a:gd name="f26" fmla="*/ 28868 f15 1"/>
                  <a:gd name="f27" fmla="*/ f16 1 f2"/>
                  <a:gd name="f28" fmla="*/ f19 1 1647106"/>
                  <a:gd name="f29" fmla="*/ f20 1 29670"/>
                  <a:gd name="f30" fmla="*/ f21 1 1647106"/>
                  <a:gd name="f31" fmla="*/ f22 1 1647106"/>
                  <a:gd name="f32" fmla="*/ f23 1 29670"/>
                  <a:gd name="f33" fmla="*/ f24 1 1647106"/>
                  <a:gd name="f34" fmla="*/ f25 1 29670"/>
                  <a:gd name="f35" fmla="*/ f26 1 1647106"/>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647106"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2" name="Freeform: Shape 79">
                <a:extLst>
                  <a:ext uri="{FF2B5EF4-FFF2-40B4-BE49-F238E27FC236}">
                    <a16:creationId xmlns:a16="http://schemas.microsoft.com/office/drawing/2014/main" id="{9CC4EE96-2C87-BEF8-94DC-AA6BC332ABA6}"/>
                  </a:ext>
                </a:extLst>
              </p:cNvPr>
              <p:cNvSpPr/>
              <p:nvPr/>
            </p:nvSpPr>
            <p:spPr>
              <a:xfrm>
                <a:off x="1829257" y="6474381"/>
                <a:ext cx="1531098" cy="28867"/>
              </a:xfrm>
              <a:custGeom>
                <a:avLst/>
                <a:gdLst>
                  <a:gd name="f0" fmla="val 10800000"/>
                  <a:gd name="f1" fmla="val 5400000"/>
                  <a:gd name="f2" fmla="val 180"/>
                  <a:gd name="f3" fmla="val w"/>
                  <a:gd name="f4" fmla="val h"/>
                  <a:gd name="f5" fmla="val 0"/>
                  <a:gd name="f6" fmla="val 1526821"/>
                  <a:gd name="f7" fmla="val 28869"/>
                  <a:gd name="f8" fmla="val 1497952"/>
                  <a:gd name="f9" fmla="val 28868"/>
                  <a:gd name="f10" fmla="+- 0 0 -90"/>
                  <a:gd name="f11" fmla="*/ f3 1 1526821"/>
                  <a:gd name="f12" fmla="*/ f4 1 28869"/>
                  <a:gd name="f13" fmla="+- f7 0 f5"/>
                  <a:gd name="f14" fmla="+- f6 0 f5"/>
                  <a:gd name="f15" fmla="*/ f10 f0 1"/>
                  <a:gd name="f16" fmla="*/ f14 1 1526821"/>
                  <a:gd name="f17" fmla="*/ f13 1 28869"/>
                  <a:gd name="f18" fmla="*/ 0 f14 1"/>
                  <a:gd name="f19" fmla="*/ 0 f13 1"/>
                  <a:gd name="f20" fmla="*/ 1526821 f14 1"/>
                  <a:gd name="f21" fmla="*/ 1497952 f14 1"/>
                  <a:gd name="f22" fmla="*/ 28868 f13 1"/>
                  <a:gd name="f23" fmla="*/ 28868 f14 1"/>
                  <a:gd name="f24" fmla="*/ 28869 f13 1"/>
                  <a:gd name="f25" fmla="*/ f15 1 f2"/>
                  <a:gd name="f26" fmla="*/ f18 1 1526821"/>
                  <a:gd name="f27" fmla="*/ f19 1 28869"/>
                  <a:gd name="f28" fmla="*/ f20 1 1526821"/>
                  <a:gd name="f29" fmla="*/ f21 1 1526821"/>
                  <a:gd name="f30" fmla="*/ f22 1 28869"/>
                  <a:gd name="f31" fmla="*/ f23 1 1526821"/>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526821"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3" name="Freeform: Shape 78">
                <a:extLst>
                  <a:ext uri="{FF2B5EF4-FFF2-40B4-BE49-F238E27FC236}">
                    <a16:creationId xmlns:a16="http://schemas.microsoft.com/office/drawing/2014/main" id="{077329FB-2F3E-B218-9B78-5F27D1B0DB32}"/>
                  </a:ext>
                </a:extLst>
              </p:cNvPr>
              <p:cNvSpPr/>
              <p:nvPr/>
            </p:nvSpPr>
            <p:spPr>
              <a:xfrm>
                <a:off x="1890375" y="6535326"/>
                <a:ext cx="1408870" cy="28867"/>
              </a:xfrm>
              <a:custGeom>
                <a:avLst/>
                <a:gdLst>
                  <a:gd name="f0" fmla="val 10800000"/>
                  <a:gd name="f1" fmla="val 5400000"/>
                  <a:gd name="f2" fmla="val 180"/>
                  <a:gd name="f3" fmla="val w"/>
                  <a:gd name="f4" fmla="val h"/>
                  <a:gd name="f5" fmla="val 0"/>
                  <a:gd name="f6" fmla="val 1404932"/>
                  <a:gd name="f7" fmla="val 28868"/>
                  <a:gd name="f8" fmla="val 1376064"/>
                  <a:gd name="f9" fmla="+- 0 0 -90"/>
                  <a:gd name="f10" fmla="*/ f3 1 1404932"/>
                  <a:gd name="f11" fmla="*/ f4 1 28868"/>
                  <a:gd name="f12" fmla="+- f7 0 f5"/>
                  <a:gd name="f13" fmla="+- f6 0 f5"/>
                  <a:gd name="f14" fmla="*/ f9 f0 1"/>
                  <a:gd name="f15" fmla="*/ f13 1 1404932"/>
                  <a:gd name="f16" fmla="*/ f12 1 28868"/>
                  <a:gd name="f17" fmla="*/ 0 f13 1"/>
                  <a:gd name="f18" fmla="*/ 0 f12 1"/>
                  <a:gd name="f19" fmla="*/ 1404932 f13 1"/>
                  <a:gd name="f20" fmla="*/ 1376064 f13 1"/>
                  <a:gd name="f21" fmla="*/ 28868 f12 1"/>
                  <a:gd name="f22" fmla="*/ 28868 f13 1"/>
                  <a:gd name="f23" fmla="*/ f14 1 f2"/>
                  <a:gd name="f24" fmla="*/ f17 1 1404932"/>
                  <a:gd name="f25" fmla="*/ f18 1 28868"/>
                  <a:gd name="f26" fmla="*/ f19 1 1404932"/>
                  <a:gd name="f27" fmla="*/ f20 1 1404932"/>
                  <a:gd name="f28" fmla="*/ f21 1 28868"/>
                  <a:gd name="f29" fmla="*/ f22 1 1404932"/>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404932"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4" name="Freeform: Shape 77">
                <a:extLst>
                  <a:ext uri="{FF2B5EF4-FFF2-40B4-BE49-F238E27FC236}">
                    <a16:creationId xmlns:a16="http://schemas.microsoft.com/office/drawing/2014/main" id="{206D3A65-398F-0E0A-7919-5CC2DEED20EA}"/>
                  </a:ext>
                </a:extLst>
              </p:cNvPr>
              <p:cNvSpPr/>
              <p:nvPr/>
            </p:nvSpPr>
            <p:spPr>
              <a:xfrm>
                <a:off x="1952289" y="6595466"/>
                <a:ext cx="1286633" cy="29672"/>
              </a:xfrm>
              <a:custGeom>
                <a:avLst/>
                <a:gdLst>
                  <a:gd name="f0" fmla="val 10800000"/>
                  <a:gd name="f1" fmla="val 5400000"/>
                  <a:gd name="f2" fmla="val 180"/>
                  <a:gd name="f3" fmla="val w"/>
                  <a:gd name="f4" fmla="val h"/>
                  <a:gd name="f5" fmla="val 0"/>
                  <a:gd name="f6" fmla="val 1283044"/>
                  <a:gd name="f7" fmla="val 29671"/>
                  <a:gd name="f8" fmla="val 1254175"/>
                  <a:gd name="f9" fmla="val 28869"/>
                  <a:gd name="f10" fmla="val 28067"/>
                  <a:gd name="f11" fmla="val 1"/>
                  <a:gd name="f12" fmla="+- 0 0 -90"/>
                  <a:gd name="f13" fmla="*/ f3 1 1283044"/>
                  <a:gd name="f14" fmla="*/ f4 1 29671"/>
                  <a:gd name="f15" fmla="+- f7 0 f5"/>
                  <a:gd name="f16" fmla="+- f6 0 f5"/>
                  <a:gd name="f17" fmla="*/ f12 f0 1"/>
                  <a:gd name="f18" fmla="*/ f16 1 1283044"/>
                  <a:gd name="f19" fmla="*/ f15 1 29671"/>
                  <a:gd name="f20" fmla="*/ 1283044 f16 1"/>
                  <a:gd name="f21" fmla="*/ 0 f15 1"/>
                  <a:gd name="f22" fmla="*/ 1254175 f16 1"/>
                  <a:gd name="f23" fmla="*/ 28869 f15 1"/>
                  <a:gd name="f24" fmla="*/ 28067 f16 1"/>
                  <a:gd name="f25" fmla="*/ 29671 f15 1"/>
                  <a:gd name="f26" fmla="*/ 28869 f16 1"/>
                  <a:gd name="f27" fmla="*/ 0 f16 1"/>
                  <a:gd name="f28" fmla="*/ 1 f15 1"/>
                  <a:gd name="f29" fmla="*/ f17 1 f2"/>
                  <a:gd name="f30" fmla="*/ f20 1 1283044"/>
                  <a:gd name="f31" fmla="*/ f21 1 29671"/>
                  <a:gd name="f32" fmla="*/ f22 1 1283044"/>
                  <a:gd name="f33" fmla="*/ f23 1 29671"/>
                  <a:gd name="f34" fmla="*/ f24 1 1283044"/>
                  <a:gd name="f35" fmla="*/ f25 1 29671"/>
                  <a:gd name="f36" fmla="*/ f26 1 1283044"/>
                  <a:gd name="f37" fmla="*/ f27 1 1283044"/>
                  <a:gd name="f38" fmla="*/ f28 1 29671"/>
                  <a:gd name="f39" fmla="*/ f5 1 f18"/>
                  <a:gd name="f40" fmla="*/ f6 1 f18"/>
                  <a:gd name="f41" fmla="*/ f5 1 f19"/>
                  <a:gd name="f42" fmla="*/ f7 1 f19"/>
                  <a:gd name="f43" fmla="+- f29 0 f1"/>
                  <a:gd name="f44" fmla="*/ f30 1 f18"/>
                  <a:gd name="f45" fmla="*/ f31 1 f19"/>
                  <a:gd name="f46" fmla="*/ f32 1 f18"/>
                  <a:gd name="f47" fmla="*/ f33 1 f19"/>
                  <a:gd name="f48" fmla="*/ f34 1 f18"/>
                  <a:gd name="f49" fmla="*/ f35 1 f19"/>
                  <a:gd name="f50" fmla="*/ f36 1 f18"/>
                  <a:gd name="f51" fmla="*/ f37 1 f18"/>
                  <a:gd name="f52" fmla="*/ f38 1 f19"/>
                  <a:gd name="f53" fmla="*/ f39 f13 1"/>
                  <a:gd name="f54" fmla="*/ f40 f13 1"/>
                  <a:gd name="f55" fmla="*/ f42 f14 1"/>
                  <a:gd name="f56" fmla="*/ f41 f14 1"/>
                  <a:gd name="f57" fmla="*/ f44 f13 1"/>
                  <a:gd name="f58" fmla="*/ f45 f14 1"/>
                  <a:gd name="f59" fmla="*/ f46 f13 1"/>
                  <a:gd name="f60" fmla="*/ f47 f14 1"/>
                  <a:gd name="f61" fmla="*/ f48 f13 1"/>
                  <a:gd name="f62" fmla="*/ f49 f14 1"/>
                  <a:gd name="f63" fmla="*/ f50 f13 1"/>
                  <a:gd name="f64" fmla="*/ f51 f13 1"/>
                  <a:gd name="f65" fmla="*/ f52 f14 1"/>
                </a:gdLst>
                <a:ahLst/>
                <a:cxnLst>
                  <a:cxn ang="3cd4">
                    <a:pos x="hc" y="t"/>
                  </a:cxn>
                  <a:cxn ang="0">
                    <a:pos x="r" y="vc"/>
                  </a:cxn>
                  <a:cxn ang="cd4">
                    <a:pos x="hc" y="b"/>
                  </a:cxn>
                  <a:cxn ang="cd2">
                    <a:pos x="l" y="vc"/>
                  </a:cxn>
                  <a:cxn ang="f43">
                    <a:pos x="f57" y="f58"/>
                  </a:cxn>
                  <a:cxn ang="f43">
                    <a:pos x="f59" y="f60"/>
                  </a:cxn>
                  <a:cxn ang="f43">
                    <a:pos x="f61" y="f62"/>
                  </a:cxn>
                  <a:cxn ang="f43">
                    <a:pos x="f63" y="f60"/>
                  </a:cxn>
                  <a:cxn ang="f43">
                    <a:pos x="f64" y="f65"/>
                  </a:cxn>
                  <a:cxn ang="f43">
                    <a:pos x="f57" y="f58"/>
                  </a:cxn>
                </a:cxnLst>
                <a:rect l="f53" t="f56" r="f54" b="f55"/>
                <a:pathLst>
                  <a:path w="1283044" h="29671">
                    <a:moveTo>
                      <a:pt x="f6" y="f5"/>
                    </a:moveTo>
                    <a:lnTo>
                      <a:pt x="f8" y="f9"/>
                    </a:lnTo>
                    <a:lnTo>
                      <a:pt x="f10" y="f7"/>
                    </a:lnTo>
                    <a:lnTo>
                      <a:pt x="f9" y="f9"/>
                    </a:lnTo>
                    <a:lnTo>
                      <a:pt x="f5" y="f11"/>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5" name="Freeform: Shape 76">
                <a:extLst>
                  <a:ext uri="{FF2B5EF4-FFF2-40B4-BE49-F238E27FC236}">
                    <a16:creationId xmlns:a16="http://schemas.microsoft.com/office/drawing/2014/main" id="{C7AEC4FC-C865-B89C-4768-DCCB76D4CD83}"/>
                  </a:ext>
                </a:extLst>
              </p:cNvPr>
              <p:cNvSpPr/>
              <p:nvPr/>
            </p:nvSpPr>
            <p:spPr>
              <a:xfrm>
                <a:off x="2013408" y="6656411"/>
                <a:ext cx="1164406" cy="29672"/>
              </a:xfrm>
              <a:custGeom>
                <a:avLst/>
                <a:gdLst>
                  <a:gd name="f0" fmla="val 10800000"/>
                  <a:gd name="f1" fmla="val 5400000"/>
                  <a:gd name="f2" fmla="val 180"/>
                  <a:gd name="f3" fmla="val w"/>
                  <a:gd name="f4" fmla="val h"/>
                  <a:gd name="f5" fmla="val 0"/>
                  <a:gd name="f6" fmla="val 1161154"/>
                  <a:gd name="f7" fmla="val 29670"/>
                  <a:gd name="f8" fmla="val 1132285"/>
                  <a:gd name="f9" fmla="val 28868"/>
                  <a:gd name="f10" fmla="val 28066"/>
                  <a:gd name="f11" fmla="+- 0 0 -90"/>
                  <a:gd name="f12" fmla="*/ f3 1 1161154"/>
                  <a:gd name="f13" fmla="*/ f4 1 29670"/>
                  <a:gd name="f14" fmla="+- f7 0 f5"/>
                  <a:gd name="f15" fmla="+- f6 0 f5"/>
                  <a:gd name="f16" fmla="*/ f11 f0 1"/>
                  <a:gd name="f17" fmla="*/ f15 1 1161154"/>
                  <a:gd name="f18" fmla="*/ f14 1 29670"/>
                  <a:gd name="f19" fmla="*/ 0 f15 1"/>
                  <a:gd name="f20" fmla="*/ 0 f14 1"/>
                  <a:gd name="f21" fmla="*/ 1161154 f15 1"/>
                  <a:gd name="f22" fmla="*/ 1132285 f15 1"/>
                  <a:gd name="f23" fmla="*/ 28868 f14 1"/>
                  <a:gd name="f24" fmla="*/ 28066 f15 1"/>
                  <a:gd name="f25" fmla="*/ 29670 f14 1"/>
                  <a:gd name="f26" fmla="*/ 28868 f15 1"/>
                  <a:gd name="f27" fmla="*/ f16 1 f2"/>
                  <a:gd name="f28" fmla="*/ f19 1 1161154"/>
                  <a:gd name="f29" fmla="*/ f20 1 29670"/>
                  <a:gd name="f30" fmla="*/ f21 1 1161154"/>
                  <a:gd name="f31" fmla="*/ f22 1 1161154"/>
                  <a:gd name="f32" fmla="*/ f23 1 29670"/>
                  <a:gd name="f33" fmla="*/ f24 1 1161154"/>
                  <a:gd name="f34" fmla="*/ f25 1 29670"/>
                  <a:gd name="f35" fmla="*/ f26 1 1161154"/>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161154"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6" name="Freeform: Shape 75">
                <a:extLst>
                  <a:ext uri="{FF2B5EF4-FFF2-40B4-BE49-F238E27FC236}">
                    <a16:creationId xmlns:a16="http://schemas.microsoft.com/office/drawing/2014/main" id="{2F0DDFEA-50AD-B8BC-F410-39FE43079067}"/>
                  </a:ext>
                </a:extLst>
              </p:cNvPr>
              <p:cNvSpPr/>
              <p:nvPr/>
            </p:nvSpPr>
            <p:spPr>
              <a:xfrm>
                <a:off x="2072917" y="6717356"/>
                <a:ext cx="1043787" cy="28867"/>
              </a:xfrm>
              <a:custGeom>
                <a:avLst/>
                <a:gdLst>
                  <a:gd name="f0" fmla="val 10800000"/>
                  <a:gd name="f1" fmla="val 5400000"/>
                  <a:gd name="f2" fmla="val 180"/>
                  <a:gd name="f3" fmla="val w"/>
                  <a:gd name="f4" fmla="val h"/>
                  <a:gd name="f5" fmla="val 0"/>
                  <a:gd name="f6" fmla="val 1040868"/>
                  <a:gd name="f7" fmla="val 28869"/>
                  <a:gd name="f8" fmla="val 1012000"/>
                  <a:gd name="f9" fmla="val 28868"/>
                  <a:gd name="f10" fmla="+- 0 0 -90"/>
                  <a:gd name="f11" fmla="*/ f3 1 1040868"/>
                  <a:gd name="f12" fmla="*/ f4 1 28869"/>
                  <a:gd name="f13" fmla="+- f7 0 f5"/>
                  <a:gd name="f14" fmla="+- f6 0 f5"/>
                  <a:gd name="f15" fmla="*/ f10 f0 1"/>
                  <a:gd name="f16" fmla="*/ f14 1 1040868"/>
                  <a:gd name="f17" fmla="*/ f13 1 28869"/>
                  <a:gd name="f18" fmla="*/ 0 f14 1"/>
                  <a:gd name="f19" fmla="*/ 0 f13 1"/>
                  <a:gd name="f20" fmla="*/ 1040868 f14 1"/>
                  <a:gd name="f21" fmla="*/ 1012000 f14 1"/>
                  <a:gd name="f22" fmla="*/ 28869 f13 1"/>
                  <a:gd name="f23" fmla="*/ 28868 f14 1"/>
                  <a:gd name="f24" fmla="*/ f15 1 f2"/>
                  <a:gd name="f25" fmla="*/ f18 1 1040868"/>
                  <a:gd name="f26" fmla="*/ f19 1 28869"/>
                  <a:gd name="f27" fmla="*/ f20 1 1040868"/>
                  <a:gd name="f28" fmla="*/ f21 1 1040868"/>
                  <a:gd name="f29" fmla="*/ f22 1 28869"/>
                  <a:gd name="f30" fmla="*/ f23 1 1040868"/>
                  <a:gd name="f31" fmla="*/ f5 1 f16"/>
                  <a:gd name="f32" fmla="*/ f6 1 f16"/>
                  <a:gd name="f33" fmla="*/ f5 1 f17"/>
                  <a:gd name="f34" fmla="*/ f7 1 f17"/>
                  <a:gd name="f35" fmla="+- f24 0 f1"/>
                  <a:gd name="f36" fmla="*/ f25 1 f16"/>
                  <a:gd name="f37" fmla="*/ f26 1 f17"/>
                  <a:gd name="f38" fmla="*/ f27 1 f16"/>
                  <a:gd name="f39" fmla="*/ f28 1 f16"/>
                  <a:gd name="f40" fmla="*/ f29 1 f17"/>
                  <a:gd name="f41" fmla="*/ f30 1 f16"/>
                  <a:gd name="f42" fmla="*/ f31 f11 1"/>
                  <a:gd name="f43" fmla="*/ f32 f11 1"/>
                  <a:gd name="f44" fmla="*/ f34 f12 1"/>
                  <a:gd name="f45" fmla="*/ f33 f12 1"/>
                  <a:gd name="f46" fmla="*/ f36 f11 1"/>
                  <a:gd name="f47" fmla="*/ f37 f12 1"/>
                  <a:gd name="f48" fmla="*/ f38 f11 1"/>
                  <a:gd name="f49" fmla="*/ f39 f11 1"/>
                  <a:gd name="f50" fmla="*/ f40 f12 1"/>
                  <a:gd name="f51" fmla="*/ f41 f11 1"/>
                </a:gdLst>
                <a:ahLst/>
                <a:cxnLst>
                  <a:cxn ang="3cd4">
                    <a:pos x="hc" y="t"/>
                  </a:cxn>
                  <a:cxn ang="0">
                    <a:pos x="r" y="vc"/>
                  </a:cxn>
                  <a:cxn ang="cd4">
                    <a:pos x="hc" y="b"/>
                  </a:cxn>
                  <a:cxn ang="cd2">
                    <a:pos x="l" y="vc"/>
                  </a:cxn>
                  <a:cxn ang="f35">
                    <a:pos x="f46" y="f47"/>
                  </a:cxn>
                  <a:cxn ang="f35">
                    <a:pos x="f48" y="f47"/>
                  </a:cxn>
                  <a:cxn ang="f35">
                    <a:pos x="f49" y="f50"/>
                  </a:cxn>
                  <a:cxn ang="f35">
                    <a:pos x="f51" y="f50"/>
                  </a:cxn>
                  <a:cxn ang="f35">
                    <a:pos x="f46" y="f47"/>
                  </a:cxn>
                </a:cxnLst>
                <a:rect l="f42" t="f45" r="f43" b="f44"/>
                <a:pathLst>
                  <a:path w="1040868" h="28869">
                    <a:moveTo>
                      <a:pt x="f5" y="f5"/>
                    </a:moveTo>
                    <a:lnTo>
                      <a:pt x="f6" y="f5"/>
                    </a:lnTo>
                    <a:lnTo>
                      <a:pt x="f8" y="f7"/>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7" name="Freeform: Shape 72">
                <a:extLst>
                  <a:ext uri="{FF2B5EF4-FFF2-40B4-BE49-F238E27FC236}">
                    <a16:creationId xmlns:a16="http://schemas.microsoft.com/office/drawing/2014/main" id="{435E9FC1-8912-C660-50BE-AE03CB208370}"/>
                  </a:ext>
                </a:extLst>
              </p:cNvPr>
              <p:cNvSpPr/>
              <p:nvPr/>
            </p:nvSpPr>
            <p:spPr>
              <a:xfrm>
                <a:off x="2134035" y="6778300"/>
                <a:ext cx="921550"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8" name="Freeform: Shape 100">
              <a:extLst>
                <a:ext uri="{FF2B5EF4-FFF2-40B4-BE49-F238E27FC236}">
                  <a16:creationId xmlns:a16="http://schemas.microsoft.com/office/drawing/2014/main" id="{F6A7D20C-5201-42CD-48CA-75C4142AD345}"/>
                </a:ext>
              </a:extLst>
            </p:cNvPr>
            <p:cNvSpPr/>
            <p:nvPr/>
          </p:nvSpPr>
          <p:spPr>
            <a:xfrm>
              <a:off x="2960470" y="5801758"/>
              <a:ext cx="1075471" cy="1058335"/>
            </a:xfrm>
            <a:custGeom>
              <a:avLst/>
              <a:gdLst>
                <a:gd name="f0" fmla="val 10800000"/>
                <a:gd name="f1" fmla="val 5400000"/>
                <a:gd name="f2" fmla="val 180"/>
                <a:gd name="f3" fmla="val w"/>
                <a:gd name="f4" fmla="val h"/>
                <a:gd name="f5" fmla="val 0"/>
                <a:gd name="f6" fmla="val 1062720"/>
                <a:gd name="f7" fmla="+- 0 0 -90"/>
                <a:gd name="f8" fmla="*/ f3 1 1062720"/>
                <a:gd name="f9" fmla="*/ f4 1 1062720"/>
                <a:gd name="f10" fmla="+- f6 0 f5"/>
                <a:gd name="f11" fmla="*/ f7 f0 1"/>
                <a:gd name="f12" fmla="*/ f10 1 1062720"/>
                <a:gd name="f13" fmla="*/ 1062720 f10 1"/>
                <a:gd name="f14" fmla="*/ 0 f10 1"/>
                <a:gd name="f15" fmla="*/ f11 1 f2"/>
                <a:gd name="f16" fmla="*/ f13 1 1062720"/>
                <a:gd name="f17" fmla="*/ f14 1 106272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2 f9 1"/>
                <a:gd name="f29" fmla="*/ f21 f9 1"/>
                <a:gd name="f30" fmla="*/ f22 f8 1"/>
              </a:gdLst>
              <a:ahLst/>
              <a:cxnLst>
                <a:cxn ang="3cd4">
                  <a:pos x="hc" y="t"/>
                </a:cxn>
                <a:cxn ang="0">
                  <a:pos x="r" y="vc"/>
                </a:cxn>
                <a:cxn ang="cd4">
                  <a:pos x="hc" y="b"/>
                </a:cxn>
                <a:cxn ang="cd2">
                  <a:pos x="l" y="vc"/>
                </a:cxn>
                <a:cxn ang="f20">
                  <a:pos x="f27" y="f28"/>
                </a:cxn>
                <a:cxn ang="f20">
                  <a:pos x="f27" y="f29"/>
                </a:cxn>
                <a:cxn ang="f20">
                  <a:pos x="f30" y="f29"/>
                </a:cxn>
                <a:cxn ang="f20">
                  <a:pos x="f27" y="f28"/>
                </a:cxn>
              </a:cxnLst>
              <a:rect l="f23" t="f26" r="f24" b="f25"/>
              <a:pathLst>
                <a:path w="1062720" h="1062720">
                  <a:moveTo>
                    <a:pt x="f6" y="f5"/>
                  </a:moveTo>
                  <a:lnTo>
                    <a:pt x="f6" y="f6"/>
                  </a:lnTo>
                  <a:lnTo>
                    <a:pt x="f5" y="f6"/>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9" name="Freeform: Shape 132">
              <a:extLst>
                <a:ext uri="{FF2B5EF4-FFF2-40B4-BE49-F238E27FC236}">
                  <a16:creationId xmlns:a16="http://schemas.microsoft.com/office/drawing/2014/main" id="{7692D23A-2926-F6EE-6218-3DCFCA291C8F}"/>
                </a:ext>
              </a:extLst>
            </p:cNvPr>
            <p:cNvSpPr/>
            <p:nvPr/>
          </p:nvSpPr>
          <p:spPr>
            <a:xfrm>
              <a:off x="-7598" y="2930953"/>
              <a:ext cx="1128314" cy="2870804"/>
            </a:xfrm>
            <a:custGeom>
              <a:avLst/>
              <a:gdLst>
                <a:gd name="f0" fmla="val 10800000"/>
                <a:gd name="f1" fmla="val 5400000"/>
                <a:gd name="f2" fmla="val 180"/>
                <a:gd name="f3" fmla="val w"/>
                <a:gd name="f4" fmla="val h"/>
                <a:gd name="f5" fmla="val 0"/>
                <a:gd name="f6" fmla="val 1128311"/>
                <a:gd name="f7" fmla="val 2870805"/>
                <a:gd name="f8" fmla="val 1123909"/>
                <a:gd name="f9" fmla="val 1743443"/>
                <a:gd name="f10" fmla="val 1124856"/>
                <a:gd name="f11" fmla="+- 0 0 -90"/>
                <a:gd name="f12" fmla="*/ f3 1 1128311"/>
                <a:gd name="f13" fmla="*/ f4 1 2870805"/>
                <a:gd name="f14" fmla="+- f7 0 f5"/>
                <a:gd name="f15" fmla="+- f6 0 f5"/>
                <a:gd name="f16" fmla="*/ f11 f0 1"/>
                <a:gd name="f17" fmla="*/ f15 1 1128311"/>
                <a:gd name="f18" fmla="*/ f14 1 2870805"/>
                <a:gd name="f19" fmla="*/ 1128311 f15 1"/>
                <a:gd name="f20" fmla="*/ 0 f14 1"/>
                <a:gd name="f21" fmla="*/ 1123909 f15 1"/>
                <a:gd name="f22" fmla="*/ 2870805 f14 1"/>
                <a:gd name="f23" fmla="*/ 0 f15 1"/>
                <a:gd name="f24" fmla="*/ 1743443 f14 1"/>
                <a:gd name="f25" fmla="*/ 1124856 f14 1"/>
                <a:gd name="f26" fmla="*/ f16 1 f2"/>
                <a:gd name="f27" fmla="*/ f19 1 1128311"/>
                <a:gd name="f28" fmla="*/ f20 1 2870805"/>
                <a:gd name="f29" fmla="*/ f21 1 1128311"/>
                <a:gd name="f30" fmla="*/ f22 1 2870805"/>
                <a:gd name="f31" fmla="*/ f23 1 1128311"/>
                <a:gd name="f32" fmla="*/ f24 1 2870805"/>
                <a:gd name="f33" fmla="*/ f25 1 287080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4" y="f56"/>
                </a:cxn>
                <a:cxn ang="f38">
                  <a:pos x="f50" y="f51"/>
                </a:cxn>
              </a:cxnLst>
              <a:rect l="f46" t="f49" r="f47" b="f48"/>
              <a:pathLst>
                <a:path w="1128311" h="2870805">
                  <a:moveTo>
                    <a:pt x="f6" y="f5"/>
                  </a:moveTo>
                  <a:lnTo>
                    <a:pt x="f8" y="f7"/>
                  </a:lnTo>
                  <a:lnTo>
                    <a:pt x="f5" y="f9"/>
                  </a:lnTo>
                  <a:lnTo>
                    <a:pt x="f5" y="f10"/>
                  </a:lnTo>
                  <a:lnTo>
                    <a:pt x="f6" y="f5"/>
                  </a:lnTo>
                  <a:close/>
                </a:path>
              </a:pathLst>
            </a:cu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0" name="Freeform: Shape 154">
              <a:extLst>
                <a:ext uri="{FF2B5EF4-FFF2-40B4-BE49-F238E27FC236}">
                  <a16:creationId xmlns:a16="http://schemas.microsoft.com/office/drawing/2014/main" id="{2CBF84E2-6939-597B-47A3-E190CFF43123}"/>
                </a:ext>
              </a:extLst>
            </p:cNvPr>
            <p:cNvSpPr/>
            <p:nvPr/>
          </p:nvSpPr>
          <p:spPr>
            <a:xfrm rot="13500272">
              <a:off x="126343" y="458325"/>
              <a:ext cx="2024298" cy="2024298"/>
            </a:xfrm>
            <a:custGeom>
              <a:avLst/>
              <a:gdLst>
                <a:gd name="f0" fmla="val 10800000"/>
                <a:gd name="f1" fmla="val 5400000"/>
                <a:gd name="f2" fmla="val 180"/>
                <a:gd name="f3" fmla="val w"/>
                <a:gd name="f4" fmla="val h"/>
                <a:gd name="f5" fmla="val 0"/>
                <a:gd name="f6" fmla="val 2024298"/>
                <a:gd name="f7" fmla="val 40826"/>
                <a:gd name="f8" fmla="val 1983472"/>
                <a:gd name="f9" fmla="+- 0 0 -90"/>
                <a:gd name="f10" fmla="*/ f3 1 2024298"/>
                <a:gd name="f11" fmla="*/ f4 1 2024298"/>
                <a:gd name="f12" fmla="+- f6 0 f5"/>
                <a:gd name="f13" fmla="*/ f9 f0 1"/>
                <a:gd name="f14" fmla="*/ f12 1 2024298"/>
                <a:gd name="f15" fmla="*/ 2024298 f12 1"/>
                <a:gd name="f16" fmla="*/ 0 f12 1"/>
                <a:gd name="f17" fmla="*/ 40826 f12 1"/>
                <a:gd name="f18" fmla="*/ 1983472 f12 1"/>
                <a:gd name="f19" fmla="*/ f13 1 f2"/>
                <a:gd name="f20" fmla="*/ f15 1 2024298"/>
                <a:gd name="f21" fmla="*/ f16 1 2024298"/>
                <a:gd name="f22" fmla="*/ f17 1 2024298"/>
                <a:gd name="f23" fmla="*/ f18 1 2024298"/>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2024298" h="2024298">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1" name="Freeform: Shape 153">
              <a:extLst>
                <a:ext uri="{FF2B5EF4-FFF2-40B4-BE49-F238E27FC236}">
                  <a16:creationId xmlns:a16="http://schemas.microsoft.com/office/drawing/2014/main" id="{A2FC2A0A-4B3A-E210-061B-57EB0AADB181}"/>
                </a:ext>
              </a:extLst>
            </p:cNvPr>
            <p:cNvSpPr/>
            <p:nvPr/>
          </p:nvSpPr>
          <p:spPr>
            <a:xfrm rot="13500272">
              <a:off x="108494" y="501420"/>
              <a:ext cx="1938107" cy="1938107"/>
            </a:xfrm>
            <a:custGeom>
              <a:avLst/>
              <a:gdLst>
                <a:gd name="f0" fmla="val 10800000"/>
                <a:gd name="f1" fmla="val 5400000"/>
                <a:gd name="f2" fmla="val 180"/>
                <a:gd name="f3" fmla="val w"/>
                <a:gd name="f4" fmla="val h"/>
                <a:gd name="f5" fmla="val 0"/>
                <a:gd name="f6" fmla="val 1938109"/>
                <a:gd name="f7" fmla="val 40826"/>
                <a:gd name="f8" fmla="val 1897283"/>
                <a:gd name="f9" fmla="+- 0 0 -90"/>
                <a:gd name="f10" fmla="*/ f3 1 1938109"/>
                <a:gd name="f11" fmla="*/ f4 1 1938109"/>
                <a:gd name="f12" fmla="+- f6 0 f5"/>
                <a:gd name="f13" fmla="*/ f9 f0 1"/>
                <a:gd name="f14" fmla="*/ f12 1 1938109"/>
                <a:gd name="f15" fmla="*/ 1938109 f12 1"/>
                <a:gd name="f16" fmla="*/ 0 f12 1"/>
                <a:gd name="f17" fmla="*/ 40826 f12 1"/>
                <a:gd name="f18" fmla="*/ 1897283 f12 1"/>
                <a:gd name="f19" fmla="*/ f13 1 f2"/>
                <a:gd name="f20" fmla="*/ f15 1 1938109"/>
                <a:gd name="f21" fmla="*/ f16 1 1938109"/>
                <a:gd name="f22" fmla="*/ f17 1 1938109"/>
                <a:gd name="f23" fmla="*/ f18 1 193810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938109" h="193810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2" name="Freeform: Shape 152">
              <a:extLst>
                <a:ext uri="{FF2B5EF4-FFF2-40B4-BE49-F238E27FC236}">
                  <a16:creationId xmlns:a16="http://schemas.microsoft.com/office/drawing/2014/main" id="{D06263E3-E297-529F-E9F0-5A5F35106D72}"/>
                </a:ext>
              </a:extLst>
            </p:cNvPr>
            <p:cNvSpPr/>
            <p:nvPr/>
          </p:nvSpPr>
          <p:spPr>
            <a:xfrm rot="13500272">
              <a:off x="90474" y="544879"/>
              <a:ext cx="1853059" cy="1851925"/>
            </a:xfrm>
            <a:custGeom>
              <a:avLst/>
              <a:gdLst>
                <a:gd name="f0" fmla="val 10800000"/>
                <a:gd name="f1" fmla="val 5400000"/>
                <a:gd name="f2" fmla="val 180"/>
                <a:gd name="f3" fmla="val w"/>
                <a:gd name="f4" fmla="val h"/>
                <a:gd name="f5" fmla="val 0"/>
                <a:gd name="f6" fmla="val 1853055"/>
                <a:gd name="f7" fmla="val 1851921"/>
                <a:gd name="f8" fmla="val 40826"/>
                <a:gd name="f9" fmla="val 1811094"/>
                <a:gd name="f10" fmla="val 1851920"/>
                <a:gd name="f11" fmla="+- 0 0 -90"/>
                <a:gd name="f12" fmla="*/ f3 1 1853055"/>
                <a:gd name="f13" fmla="*/ f4 1 1851921"/>
                <a:gd name="f14" fmla="+- f7 0 f5"/>
                <a:gd name="f15" fmla="+- f6 0 f5"/>
                <a:gd name="f16" fmla="*/ f11 f0 1"/>
                <a:gd name="f17" fmla="*/ f15 1 1853055"/>
                <a:gd name="f18" fmla="*/ f14 1 1851921"/>
                <a:gd name="f19" fmla="*/ 1851921 f15 1"/>
                <a:gd name="f20" fmla="*/ 1851921 f14 1"/>
                <a:gd name="f21" fmla="*/ 0 f15 1"/>
                <a:gd name="f22" fmla="*/ 0 f14 1"/>
                <a:gd name="f23" fmla="*/ 40826 f15 1"/>
                <a:gd name="f24" fmla="*/ 1853055 f15 1"/>
                <a:gd name="f25" fmla="*/ 1811094 f14 1"/>
                <a:gd name="f26" fmla="*/ 1851920 f15 1"/>
                <a:gd name="f27" fmla="*/ f16 1 f2"/>
                <a:gd name="f28" fmla="*/ f19 1 1853055"/>
                <a:gd name="f29" fmla="*/ f20 1 1851921"/>
                <a:gd name="f30" fmla="*/ f21 1 1853055"/>
                <a:gd name="f31" fmla="*/ f22 1 1851921"/>
                <a:gd name="f32" fmla="*/ f23 1 1853055"/>
                <a:gd name="f33" fmla="*/ f24 1 1853055"/>
                <a:gd name="f34" fmla="*/ f25 1 1851921"/>
                <a:gd name="f35" fmla="*/ f26 1 1853055"/>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853055" h="1851921">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3" name="Freeform: Shape 151">
              <a:extLst>
                <a:ext uri="{FF2B5EF4-FFF2-40B4-BE49-F238E27FC236}">
                  <a16:creationId xmlns:a16="http://schemas.microsoft.com/office/drawing/2014/main" id="{89189383-EB64-4621-AF59-D22D96094E24}"/>
                </a:ext>
              </a:extLst>
            </p:cNvPr>
            <p:cNvSpPr/>
            <p:nvPr/>
          </p:nvSpPr>
          <p:spPr>
            <a:xfrm rot="13500272">
              <a:off x="72626" y="587966"/>
              <a:ext cx="1766867" cy="1765733"/>
            </a:xfrm>
            <a:custGeom>
              <a:avLst/>
              <a:gdLst>
                <a:gd name="f0" fmla="val 10800000"/>
                <a:gd name="f1" fmla="val 5400000"/>
                <a:gd name="f2" fmla="val 180"/>
                <a:gd name="f3" fmla="val w"/>
                <a:gd name="f4" fmla="val h"/>
                <a:gd name="f5" fmla="val 0"/>
                <a:gd name="f6" fmla="val 1766866"/>
                <a:gd name="f7" fmla="val 1765732"/>
                <a:gd name="f8" fmla="val 40826"/>
                <a:gd name="f9" fmla="val 1724906"/>
                <a:gd name="f10" fmla="val 1765731"/>
                <a:gd name="f11" fmla="+- 0 0 -90"/>
                <a:gd name="f12" fmla="*/ f3 1 1766866"/>
                <a:gd name="f13" fmla="*/ f4 1 1765732"/>
                <a:gd name="f14" fmla="+- f7 0 f5"/>
                <a:gd name="f15" fmla="+- f6 0 f5"/>
                <a:gd name="f16" fmla="*/ f11 f0 1"/>
                <a:gd name="f17" fmla="*/ f15 1 1766866"/>
                <a:gd name="f18" fmla="*/ f14 1 1765732"/>
                <a:gd name="f19" fmla="*/ 1765732 f15 1"/>
                <a:gd name="f20" fmla="*/ 1765732 f14 1"/>
                <a:gd name="f21" fmla="*/ 0 f15 1"/>
                <a:gd name="f22" fmla="*/ 0 f14 1"/>
                <a:gd name="f23" fmla="*/ 40826 f15 1"/>
                <a:gd name="f24" fmla="*/ 1766866 f15 1"/>
                <a:gd name="f25" fmla="*/ 1724906 f14 1"/>
                <a:gd name="f26" fmla="*/ 1765731 f15 1"/>
                <a:gd name="f27" fmla="*/ f16 1 f2"/>
                <a:gd name="f28" fmla="*/ f19 1 1766866"/>
                <a:gd name="f29" fmla="*/ f20 1 1765732"/>
                <a:gd name="f30" fmla="*/ f21 1 1766866"/>
                <a:gd name="f31" fmla="*/ f22 1 1765732"/>
                <a:gd name="f32" fmla="*/ f23 1 1766866"/>
                <a:gd name="f33" fmla="*/ f24 1 1766866"/>
                <a:gd name="f34" fmla="*/ f25 1 1765732"/>
                <a:gd name="f35" fmla="*/ f26 1 1766866"/>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766866" h="1765732">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4" name="Freeform: Shape 150">
              <a:extLst>
                <a:ext uri="{FF2B5EF4-FFF2-40B4-BE49-F238E27FC236}">
                  <a16:creationId xmlns:a16="http://schemas.microsoft.com/office/drawing/2014/main" id="{9262B731-DB4F-646F-C7A0-9E48AC1CC964}"/>
                </a:ext>
              </a:extLst>
            </p:cNvPr>
            <p:cNvSpPr/>
            <p:nvPr/>
          </p:nvSpPr>
          <p:spPr>
            <a:xfrm rot="13500272">
              <a:off x="55188" y="630101"/>
              <a:ext cx="1680676" cy="1680676"/>
            </a:xfrm>
            <a:custGeom>
              <a:avLst/>
              <a:gdLst>
                <a:gd name="f0" fmla="val 10800000"/>
                <a:gd name="f1" fmla="val 5400000"/>
                <a:gd name="f2" fmla="val 180"/>
                <a:gd name="f3" fmla="val w"/>
                <a:gd name="f4" fmla="val h"/>
                <a:gd name="f5" fmla="val 0"/>
                <a:gd name="f6" fmla="val 1680678"/>
                <a:gd name="f7" fmla="val 1680677"/>
                <a:gd name="f8" fmla="val 40826"/>
                <a:gd name="f9" fmla="val 1639851"/>
                <a:gd name="f10" fmla="+- 0 0 -90"/>
                <a:gd name="f11" fmla="*/ f3 1 1680678"/>
                <a:gd name="f12" fmla="*/ f4 1 1680677"/>
                <a:gd name="f13" fmla="+- f7 0 f5"/>
                <a:gd name="f14" fmla="+- f6 0 f5"/>
                <a:gd name="f15" fmla="*/ f10 f0 1"/>
                <a:gd name="f16" fmla="*/ f14 1 1680678"/>
                <a:gd name="f17" fmla="*/ f13 1 1680677"/>
                <a:gd name="f18" fmla="*/ 1680678 f14 1"/>
                <a:gd name="f19" fmla="*/ 1680677 f13 1"/>
                <a:gd name="f20" fmla="*/ 0 f14 1"/>
                <a:gd name="f21" fmla="*/ 0 f13 1"/>
                <a:gd name="f22" fmla="*/ 40826 f14 1"/>
                <a:gd name="f23" fmla="*/ 1639851 f13 1"/>
                <a:gd name="f24" fmla="*/ f15 1 f2"/>
                <a:gd name="f25" fmla="*/ f18 1 1680678"/>
                <a:gd name="f26" fmla="*/ f19 1 1680677"/>
                <a:gd name="f27" fmla="*/ f20 1 1680678"/>
                <a:gd name="f28" fmla="*/ f21 1 1680677"/>
                <a:gd name="f29" fmla="*/ f22 1 1680678"/>
                <a:gd name="f30" fmla="*/ f23 1 168067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680678" h="168067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5" name="Freeform: Shape 149">
              <a:extLst>
                <a:ext uri="{FF2B5EF4-FFF2-40B4-BE49-F238E27FC236}">
                  <a16:creationId xmlns:a16="http://schemas.microsoft.com/office/drawing/2014/main" id="{D114FF89-B803-8991-3317-191D9029C09A}"/>
                </a:ext>
              </a:extLst>
            </p:cNvPr>
            <p:cNvSpPr/>
            <p:nvPr/>
          </p:nvSpPr>
          <p:spPr>
            <a:xfrm rot="13500272">
              <a:off x="37330" y="673195"/>
              <a:ext cx="1594485" cy="1594485"/>
            </a:xfrm>
            <a:custGeom>
              <a:avLst/>
              <a:gdLst>
                <a:gd name="f0" fmla="val 10800000"/>
                <a:gd name="f1" fmla="val 5400000"/>
                <a:gd name="f2" fmla="val 180"/>
                <a:gd name="f3" fmla="val w"/>
                <a:gd name="f4" fmla="val h"/>
                <a:gd name="f5" fmla="val 0"/>
                <a:gd name="f6" fmla="val 1594489"/>
                <a:gd name="f7" fmla="val 40826"/>
                <a:gd name="f8" fmla="val 1553663"/>
                <a:gd name="f9" fmla="+- 0 0 -90"/>
                <a:gd name="f10" fmla="*/ f3 1 1594489"/>
                <a:gd name="f11" fmla="*/ f4 1 1594489"/>
                <a:gd name="f12" fmla="+- f6 0 f5"/>
                <a:gd name="f13" fmla="*/ f9 f0 1"/>
                <a:gd name="f14" fmla="*/ f12 1 1594489"/>
                <a:gd name="f15" fmla="*/ 1594489 f12 1"/>
                <a:gd name="f16" fmla="*/ 0 f12 1"/>
                <a:gd name="f17" fmla="*/ 40826 f12 1"/>
                <a:gd name="f18" fmla="*/ 1553663 f12 1"/>
                <a:gd name="f19" fmla="*/ f13 1 f2"/>
                <a:gd name="f20" fmla="*/ f15 1 1594489"/>
                <a:gd name="f21" fmla="*/ f16 1 1594489"/>
                <a:gd name="f22" fmla="*/ f17 1 1594489"/>
                <a:gd name="f23" fmla="*/ f18 1 159448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594489" h="159448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6" name="Freeform: Shape 148">
              <a:extLst>
                <a:ext uri="{FF2B5EF4-FFF2-40B4-BE49-F238E27FC236}">
                  <a16:creationId xmlns:a16="http://schemas.microsoft.com/office/drawing/2014/main" id="{C80560B9-11B0-8AA4-3876-A75AF873C26D}"/>
                </a:ext>
              </a:extLst>
            </p:cNvPr>
            <p:cNvSpPr/>
            <p:nvPr/>
          </p:nvSpPr>
          <p:spPr>
            <a:xfrm rot="13500272">
              <a:off x="19312" y="716697"/>
              <a:ext cx="1509436" cy="1508302"/>
            </a:xfrm>
            <a:custGeom>
              <a:avLst/>
              <a:gdLst>
                <a:gd name="f0" fmla="val 10800000"/>
                <a:gd name="f1" fmla="val 5400000"/>
                <a:gd name="f2" fmla="val 180"/>
                <a:gd name="f3" fmla="val w"/>
                <a:gd name="f4" fmla="val h"/>
                <a:gd name="f5" fmla="val 0"/>
                <a:gd name="f6" fmla="val 1509435"/>
                <a:gd name="f7" fmla="val 1508300"/>
                <a:gd name="f8" fmla="val 1508301"/>
                <a:gd name="f9" fmla="val 40826"/>
                <a:gd name="f10" fmla="val 1467474"/>
                <a:gd name="f11" fmla="+- 0 0 -90"/>
                <a:gd name="f12" fmla="*/ f3 1 1509435"/>
                <a:gd name="f13" fmla="*/ f4 1 1508300"/>
                <a:gd name="f14" fmla="+- f7 0 f5"/>
                <a:gd name="f15" fmla="+- f6 0 f5"/>
                <a:gd name="f16" fmla="*/ f11 f0 1"/>
                <a:gd name="f17" fmla="*/ f15 1 1509435"/>
                <a:gd name="f18" fmla="*/ f14 1 1508300"/>
                <a:gd name="f19" fmla="*/ 1508301 f15 1"/>
                <a:gd name="f20" fmla="*/ 1508300 f14 1"/>
                <a:gd name="f21" fmla="*/ 0 f15 1"/>
                <a:gd name="f22" fmla="*/ 0 f14 1"/>
                <a:gd name="f23" fmla="*/ 40826 f15 1"/>
                <a:gd name="f24" fmla="*/ 1509435 f15 1"/>
                <a:gd name="f25" fmla="*/ 1467474 f14 1"/>
                <a:gd name="f26" fmla="*/ f16 1 f2"/>
                <a:gd name="f27" fmla="*/ f19 1 1509435"/>
                <a:gd name="f28" fmla="*/ f20 1 1508300"/>
                <a:gd name="f29" fmla="*/ f21 1 1509435"/>
                <a:gd name="f30" fmla="*/ f22 1 1508300"/>
                <a:gd name="f31" fmla="*/ f23 1 1509435"/>
                <a:gd name="f32" fmla="*/ f24 1 1509435"/>
                <a:gd name="f33" fmla="*/ f25 1 150830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1509435" h="1508300">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7" name="Freeform: Shape 147">
              <a:extLst>
                <a:ext uri="{FF2B5EF4-FFF2-40B4-BE49-F238E27FC236}">
                  <a16:creationId xmlns:a16="http://schemas.microsoft.com/office/drawing/2014/main" id="{4E7915E8-3ED2-ECC3-B093-501FD384E9D9}"/>
                </a:ext>
              </a:extLst>
            </p:cNvPr>
            <p:cNvSpPr/>
            <p:nvPr/>
          </p:nvSpPr>
          <p:spPr>
            <a:xfrm rot="13500272">
              <a:off x="1855" y="758813"/>
              <a:ext cx="1423245" cy="1423245"/>
            </a:xfrm>
            <a:custGeom>
              <a:avLst/>
              <a:gdLst>
                <a:gd name="f0" fmla="val 10800000"/>
                <a:gd name="f1" fmla="val 5400000"/>
                <a:gd name="f2" fmla="val 180"/>
                <a:gd name="f3" fmla="val w"/>
                <a:gd name="f4" fmla="val h"/>
                <a:gd name="f5" fmla="val 0"/>
                <a:gd name="f6" fmla="val 1423246"/>
                <a:gd name="f7" fmla="val 1423247"/>
                <a:gd name="f8" fmla="val 40825"/>
                <a:gd name="f9" fmla="val 1382420"/>
                <a:gd name="f10" fmla="+- 0 0 -90"/>
                <a:gd name="f11" fmla="*/ f3 1 1423246"/>
                <a:gd name="f12" fmla="*/ f4 1 1423247"/>
                <a:gd name="f13" fmla="+- f7 0 f5"/>
                <a:gd name="f14" fmla="+- f6 0 f5"/>
                <a:gd name="f15" fmla="*/ f10 f0 1"/>
                <a:gd name="f16" fmla="*/ f14 1 1423246"/>
                <a:gd name="f17" fmla="*/ f13 1 1423247"/>
                <a:gd name="f18" fmla="*/ 1423246 f14 1"/>
                <a:gd name="f19" fmla="*/ 1423247 f13 1"/>
                <a:gd name="f20" fmla="*/ 0 f14 1"/>
                <a:gd name="f21" fmla="*/ 0 f13 1"/>
                <a:gd name="f22" fmla="*/ 40825 f14 1"/>
                <a:gd name="f23" fmla="*/ 1382420 f13 1"/>
                <a:gd name="f24" fmla="*/ f15 1 f2"/>
                <a:gd name="f25" fmla="*/ f18 1 1423246"/>
                <a:gd name="f26" fmla="*/ f19 1 1423247"/>
                <a:gd name="f27" fmla="*/ f20 1 1423246"/>
                <a:gd name="f28" fmla="*/ f21 1 1423247"/>
                <a:gd name="f29" fmla="*/ f22 1 1423246"/>
                <a:gd name="f30" fmla="*/ f23 1 142324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423246" h="142324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8" name="Freeform: Shape 146">
              <a:extLst>
                <a:ext uri="{FF2B5EF4-FFF2-40B4-BE49-F238E27FC236}">
                  <a16:creationId xmlns:a16="http://schemas.microsoft.com/office/drawing/2014/main" id="{43205659-CF71-69D6-DB8C-58A988867EB1}"/>
                </a:ext>
              </a:extLst>
            </p:cNvPr>
            <p:cNvSpPr/>
            <p:nvPr/>
          </p:nvSpPr>
          <p:spPr>
            <a:xfrm rot="13500272">
              <a:off x="-15993" y="801910"/>
              <a:ext cx="1337053" cy="1337053"/>
            </a:xfrm>
            <a:custGeom>
              <a:avLst/>
              <a:gdLst>
                <a:gd name="f0" fmla="val 10800000"/>
                <a:gd name="f1" fmla="val 5400000"/>
                <a:gd name="f2" fmla="val 180"/>
                <a:gd name="f3" fmla="val w"/>
                <a:gd name="f4" fmla="val h"/>
                <a:gd name="f5" fmla="val 0"/>
                <a:gd name="f6" fmla="val 1337057"/>
                <a:gd name="f7" fmla="val 40826"/>
                <a:gd name="f8" fmla="val 1296231"/>
                <a:gd name="f9" fmla="+- 0 0 -90"/>
                <a:gd name="f10" fmla="*/ f3 1 1337057"/>
                <a:gd name="f11" fmla="*/ f4 1 1337057"/>
                <a:gd name="f12" fmla="+- f6 0 f5"/>
                <a:gd name="f13" fmla="*/ f9 f0 1"/>
                <a:gd name="f14" fmla="*/ f12 1 1337057"/>
                <a:gd name="f15" fmla="*/ 1337057 f12 1"/>
                <a:gd name="f16" fmla="*/ 0 f12 1"/>
                <a:gd name="f17" fmla="*/ 40826 f12 1"/>
                <a:gd name="f18" fmla="*/ 1296231 f12 1"/>
                <a:gd name="f19" fmla="*/ f13 1 f2"/>
                <a:gd name="f20" fmla="*/ f15 1 1337057"/>
                <a:gd name="f21" fmla="*/ f16 1 1337057"/>
                <a:gd name="f22" fmla="*/ f17 1 1337057"/>
                <a:gd name="f23" fmla="*/ f18 1 133705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337057" h="133705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9" name="Freeform: Shape 145">
              <a:extLst>
                <a:ext uri="{FF2B5EF4-FFF2-40B4-BE49-F238E27FC236}">
                  <a16:creationId xmlns:a16="http://schemas.microsoft.com/office/drawing/2014/main" id="{6D33A3EF-B17C-2E2C-5F59-0C57D5F38DC4}"/>
                </a:ext>
              </a:extLst>
            </p:cNvPr>
            <p:cNvSpPr/>
            <p:nvPr/>
          </p:nvSpPr>
          <p:spPr>
            <a:xfrm rot="13500272">
              <a:off x="-33847" y="844968"/>
              <a:ext cx="1250871" cy="1250871"/>
            </a:xfrm>
            <a:custGeom>
              <a:avLst/>
              <a:gdLst>
                <a:gd name="f0" fmla="val 10800000"/>
                <a:gd name="f1" fmla="val 5400000"/>
                <a:gd name="f2" fmla="val 180"/>
                <a:gd name="f3" fmla="val w"/>
                <a:gd name="f4" fmla="val h"/>
                <a:gd name="f5" fmla="val 0"/>
                <a:gd name="f6" fmla="val 1250869"/>
                <a:gd name="f7" fmla="val 40825"/>
                <a:gd name="f8" fmla="val 1210042"/>
                <a:gd name="f9" fmla="+- 0 0 -90"/>
                <a:gd name="f10" fmla="*/ f3 1 1250869"/>
                <a:gd name="f11" fmla="*/ f4 1 1250869"/>
                <a:gd name="f12" fmla="+- f6 0 f5"/>
                <a:gd name="f13" fmla="*/ f9 f0 1"/>
                <a:gd name="f14" fmla="*/ f12 1 1250869"/>
                <a:gd name="f15" fmla="*/ 1250869 f12 1"/>
                <a:gd name="f16" fmla="*/ 0 f12 1"/>
                <a:gd name="f17" fmla="*/ 40825 f12 1"/>
                <a:gd name="f18" fmla="*/ 1210042 f12 1"/>
                <a:gd name="f19" fmla="*/ f13 1 f2"/>
                <a:gd name="f20" fmla="*/ f15 1 1250869"/>
                <a:gd name="f21" fmla="*/ f16 1 1250869"/>
                <a:gd name="f22" fmla="*/ f17 1 1250869"/>
                <a:gd name="f23" fmla="*/ f18 1 125086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250869" h="125086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0" name="Freeform: Shape 144">
              <a:extLst>
                <a:ext uri="{FF2B5EF4-FFF2-40B4-BE49-F238E27FC236}">
                  <a16:creationId xmlns:a16="http://schemas.microsoft.com/office/drawing/2014/main" id="{00B763B6-403D-3AEC-DFFC-9931CB25B806}"/>
                </a:ext>
              </a:extLst>
            </p:cNvPr>
            <p:cNvSpPr/>
            <p:nvPr/>
          </p:nvSpPr>
          <p:spPr>
            <a:xfrm rot="13500272">
              <a:off x="-51861" y="888456"/>
              <a:ext cx="1165814" cy="1164680"/>
            </a:xfrm>
            <a:custGeom>
              <a:avLst/>
              <a:gdLst>
                <a:gd name="f0" fmla="val 10800000"/>
                <a:gd name="f1" fmla="val 5400000"/>
                <a:gd name="f2" fmla="val 180"/>
                <a:gd name="f3" fmla="val w"/>
                <a:gd name="f4" fmla="val h"/>
                <a:gd name="f5" fmla="val 0"/>
                <a:gd name="f6" fmla="val 1165814"/>
                <a:gd name="f7" fmla="val 1164680"/>
                <a:gd name="f8" fmla="val 1"/>
                <a:gd name="f9" fmla="val 40825"/>
                <a:gd name="f10" fmla="val 1123854"/>
                <a:gd name="f11" fmla="+- 0 0 -90"/>
                <a:gd name="f12" fmla="*/ f3 1 1165814"/>
                <a:gd name="f13" fmla="*/ f4 1 1164680"/>
                <a:gd name="f14" fmla="+- f7 0 f5"/>
                <a:gd name="f15" fmla="+- f6 0 f5"/>
                <a:gd name="f16" fmla="*/ f11 f0 1"/>
                <a:gd name="f17" fmla="*/ f15 1 1165814"/>
                <a:gd name="f18" fmla="*/ f14 1 1164680"/>
                <a:gd name="f19" fmla="*/ 1164680 f15 1"/>
                <a:gd name="f20" fmla="*/ 1164680 f14 1"/>
                <a:gd name="f21" fmla="*/ 0 f15 1"/>
                <a:gd name="f22" fmla="*/ 1 f14 1"/>
                <a:gd name="f23" fmla="*/ 40825 f15 1"/>
                <a:gd name="f24" fmla="*/ 0 f14 1"/>
                <a:gd name="f25" fmla="*/ 1165814 f15 1"/>
                <a:gd name="f26" fmla="*/ 1123854 f14 1"/>
                <a:gd name="f27" fmla="*/ f16 1 f2"/>
                <a:gd name="f28" fmla="*/ f19 1 1165814"/>
                <a:gd name="f29" fmla="*/ f20 1 1164680"/>
                <a:gd name="f30" fmla="*/ f21 1 1165814"/>
                <a:gd name="f31" fmla="*/ f22 1 1164680"/>
                <a:gd name="f32" fmla="*/ f23 1 1165814"/>
                <a:gd name="f33" fmla="*/ f24 1 1164680"/>
                <a:gd name="f34" fmla="*/ f25 1 1165814"/>
                <a:gd name="f35" fmla="*/ f26 1 1164680"/>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2 1"/>
                <a:gd name="f56" fmla="*/ f44 f13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5" y="f56"/>
                </a:cxn>
                <a:cxn ang="f40">
                  <a:pos x="f57" y="f58"/>
                </a:cxn>
                <a:cxn ang="f40">
                  <a:pos x="f59" y="f60"/>
                </a:cxn>
                <a:cxn ang="f40">
                  <a:pos x="f53" y="f60"/>
                </a:cxn>
                <a:cxn ang="f40">
                  <a:pos x="f53" y="f54"/>
                </a:cxn>
              </a:cxnLst>
              <a:rect l="f49" t="f52" r="f50" b="f51"/>
              <a:pathLst>
                <a:path w="1165814" h="1164680">
                  <a:moveTo>
                    <a:pt x="f7" y="f7"/>
                  </a:moveTo>
                  <a:lnTo>
                    <a:pt x="f5" y="f8"/>
                  </a:lnTo>
                  <a:lnTo>
                    <a:pt x="f9" y="f5"/>
                  </a:lnTo>
                  <a:lnTo>
                    <a:pt x="f6" y="f10"/>
                  </a:lnTo>
                  <a:lnTo>
                    <a:pt x="f7" y="f10"/>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1" name="Freeform: Shape 143">
              <a:extLst>
                <a:ext uri="{FF2B5EF4-FFF2-40B4-BE49-F238E27FC236}">
                  <a16:creationId xmlns:a16="http://schemas.microsoft.com/office/drawing/2014/main" id="{AD1ADEBD-1F8D-22B3-F864-3CA5F1219DA3}"/>
                </a:ext>
              </a:extLst>
            </p:cNvPr>
            <p:cNvSpPr/>
            <p:nvPr/>
          </p:nvSpPr>
          <p:spPr>
            <a:xfrm rot="13500272">
              <a:off x="-69307" y="930601"/>
              <a:ext cx="1079622" cy="1079622"/>
            </a:xfrm>
            <a:custGeom>
              <a:avLst/>
              <a:gdLst>
                <a:gd name="f0" fmla="val 10800000"/>
                <a:gd name="f1" fmla="val 5400000"/>
                <a:gd name="f2" fmla="val 180"/>
                <a:gd name="f3" fmla="val w"/>
                <a:gd name="f4" fmla="val h"/>
                <a:gd name="f5" fmla="val 0"/>
                <a:gd name="f6" fmla="val 1079626"/>
                <a:gd name="f7" fmla="val 1"/>
                <a:gd name="f8" fmla="val 40826"/>
                <a:gd name="f9" fmla="val 1038800"/>
                <a:gd name="f10" fmla="+- 0 0 -90"/>
                <a:gd name="f11" fmla="*/ f3 1 1079626"/>
                <a:gd name="f12" fmla="*/ f4 1 1079626"/>
                <a:gd name="f13" fmla="+- f6 0 f5"/>
                <a:gd name="f14" fmla="*/ f10 f0 1"/>
                <a:gd name="f15" fmla="*/ f13 1 1079626"/>
                <a:gd name="f16" fmla="*/ 1079626 f13 1"/>
                <a:gd name="f17" fmla="*/ 0 f13 1"/>
                <a:gd name="f18" fmla="*/ 1 f13 1"/>
                <a:gd name="f19" fmla="*/ 40826 f13 1"/>
                <a:gd name="f20" fmla="*/ 1038800 f13 1"/>
                <a:gd name="f21" fmla="*/ f14 1 f2"/>
                <a:gd name="f22" fmla="*/ f16 1 1079626"/>
                <a:gd name="f23" fmla="*/ f17 1 1079626"/>
                <a:gd name="f24" fmla="*/ f18 1 1079626"/>
                <a:gd name="f25" fmla="*/ f19 1 1079626"/>
                <a:gd name="f26" fmla="*/ f20 1 1079626"/>
                <a:gd name="f27" fmla="*/ f5 1 f15"/>
                <a:gd name="f28" fmla="*/ f6 1 f15"/>
                <a:gd name="f29" fmla="+- f21 0 f1"/>
                <a:gd name="f30" fmla="*/ f22 1 f15"/>
                <a:gd name="f31" fmla="*/ f23 1 f15"/>
                <a:gd name="f32" fmla="*/ f24 1 f15"/>
                <a:gd name="f33" fmla="*/ f25 1 f15"/>
                <a:gd name="f34" fmla="*/ f26 1 f15"/>
                <a:gd name="f35" fmla="*/ f27 f11 1"/>
                <a:gd name="f36" fmla="*/ f28 f11 1"/>
                <a:gd name="f37" fmla="*/ f28 f12 1"/>
                <a:gd name="f38" fmla="*/ f27 f12 1"/>
                <a:gd name="f39" fmla="*/ f30 f11 1"/>
                <a:gd name="f40" fmla="*/ f30 f12 1"/>
                <a:gd name="f41" fmla="*/ f31 f11 1"/>
                <a:gd name="f42" fmla="*/ f32 f12 1"/>
                <a:gd name="f43" fmla="*/ f33 f11 1"/>
                <a:gd name="f44" fmla="*/ f31 f12 1"/>
                <a:gd name="f45" fmla="*/ f34 f12 1"/>
              </a:gdLst>
              <a:ahLst/>
              <a:cxnLst>
                <a:cxn ang="3cd4">
                  <a:pos x="hc" y="t"/>
                </a:cxn>
                <a:cxn ang="0">
                  <a:pos x="r" y="vc"/>
                </a:cxn>
                <a:cxn ang="cd4">
                  <a:pos x="hc" y="b"/>
                </a:cxn>
                <a:cxn ang="cd2">
                  <a:pos x="l" y="vc"/>
                </a:cxn>
                <a:cxn ang="f29">
                  <a:pos x="f39" y="f40"/>
                </a:cxn>
                <a:cxn ang="f29">
                  <a:pos x="f41" y="f42"/>
                </a:cxn>
                <a:cxn ang="f29">
                  <a:pos x="f43" y="f44"/>
                </a:cxn>
                <a:cxn ang="f29">
                  <a:pos x="f39" y="f45"/>
                </a:cxn>
                <a:cxn ang="f29">
                  <a:pos x="f39" y="f40"/>
                </a:cxn>
              </a:cxnLst>
              <a:rect l="f35" t="f38" r="f36" b="f37"/>
              <a:pathLst>
                <a:path w="1079626" h="1079626">
                  <a:moveTo>
                    <a:pt x="f6" y="f6"/>
                  </a:moveTo>
                  <a:lnTo>
                    <a:pt x="f5" y="f7"/>
                  </a:lnTo>
                  <a:lnTo>
                    <a:pt x="f8" y="f5"/>
                  </a:lnTo>
                  <a:lnTo>
                    <a:pt x="f6" y="f9"/>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2" name="Freeform: Shape 142">
              <a:extLst>
                <a:ext uri="{FF2B5EF4-FFF2-40B4-BE49-F238E27FC236}">
                  <a16:creationId xmlns:a16="http://schemas.microsoft.com/office/drawing/2014/main" id="{1121A054-31DC-DBAA-19F7-92FE78E26E2B}"/>
                </a:ext>
              </a:extLst>
            </p:cNvPr>
            <p:cNvSpPr/>
            <p:nvPr/>
          </p:nvSpPr>
          <p:spPr>
            <a:xfrm rot="13500272">
              <a:off x="-87161" y="973699"/>
              <a:ext cx="993440" cy="993440"/>
            </a:xfrm>
            <a:custGeom>
              <a:avLst/>
              <a:gdLst>
                <a:gd name="f0" fmla="val 10800000"/>
                <a:gd name="f1" fmla="val 5400000"/>
                <a:gd name="f2" fmla="val 180"/>
                <a:gd name="f3" fmla="val w"/>
                <a:gd name="f4" fmla="val h"/>
                <a:gd name="f5" fmla="val 0"/>
                <a:gd name="f6" fmla="val 993437"/>
                <a:gd name="f7" fmla="val 993438"/>
                <a:gd name="f8" fmla="val 40825"/>
                <a:gd name="f9" fmla="val 1"/>
                <a:gd name="f10" fmla="val 952612"/>
                <a:gd name="f11" fmla="+- 0 0 -90"/>
                <a:gd name="f12" fmla="*/ f3 1 993437"/>
                <a:gd name="f13" fmla="*/ f4 1 993438"/>
                <a:gd name="f14" fmla="+- f7 0 f5"/>
                <a:gd name="f15" fmla="+- f6 0 f5"/>
                <a:gd name="f16" fmla="*/ f11 f0 1"/>
                <a:gd name="f17" fmla="*/ f15 1 993437"/>
                <a:gd name="f18" fmla="*/ f14 1 993438"/>
                <a:gd name="f19" fmla="*/ 993437 f15 1"/>
                <a:gd name="f20" fmla="*/ 993438 f14 1"/>
                <a:gd name="f21" fmla="*/ 0 f15 1"/>
                <a:gd name="f22" fmla="*/ 0 f14 1"/>
                <a:gd name="f23" fmla="*/ 40825 f15 1"/>
                <a:gd name="f24" fmla="*/ 1 f14 1"/>
                <a:gd name="f25" fmla="*/ 952612 f14 1"/>
                <a:gd name="f26" fmla="*/ f16 1 f2"/>
                <a:gd name="f27" fmla="*/ f19 1 993437"/>
                <a:gd name="f28" fmla="*/ f20 1 993438"/>
                <a:gd name="f29" fmla="*/ f21 1 993437"/>
                <a:gd name="f30" fmla="*/ f22 1 993438"/>
                <a:gd name="f31" fmla="*/ f23 1 993437"/>
                <a:gd name="f32" fmla="*/ f24 1 993438"/>
                <a:gd name="f33" fmla="*/ f25 1 99343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0" y="f56"/>
                </a:cxn>
                <a:cxn ang="f38">
                  <a:pos x="f50" y="f51"/>
                </a:cxn>
              </a:cxnLst>
              <a:rect l="f46" t="f49" r="f47" b="f48"/>
              <a:pathLst>
                <a:path w="993437" h="993438">
                  <a:moveTo>
                    <a:pt x="f6" y="f7"/>
                  </a:moveTo>
                  <a:lnTo>
                    <a:pt x="f5" y="f5"/>
                  </a:lnTo>
                  <a:lnTo>
                    <a:pt x="f8" y="f9"/>
                  </a:lnTo>
                  <a:lnTo>
                    <a:pt x="f6"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3" name="Freeform: Shape 141">
              <a:extLst>
                <a:ext uri="{FF2B5EF4-FFF2-40B4-BE49-F238E27FC236}">
                  <a16:creationId xmlns:a16="http://schemas.microsoft.com/office/drawing/2014/main" id="{2745C3E4-8931-0F75-F53A-95FF1FC5EC38}"/>
                </a:ext>
              </a:extLst>
            </p:cNvPr>
            <p:cNvSpPr/>
            <p:nvPr/>
          </p:nvSpPr>
          <p:spPr>
            <a:xfrm rot="13500272">
              <a:off x="-105175" y="1017187"/>
              <a:ext cx="908383" cy="907249"/>
            </a:xfrm>
            <a:custGeom>
              <a:avLst/>
              <a:gdLst>
                <a:gd name="f0" fmla="val 10800000"/>
                <a:gd name="f1" fmla="val 5400000"/>
                <a:gd name="f2" fmla="val 180"/>
                <a:gd name="f3" fmla="val w"/>
                <a:gd name="f4" fmla="val h"/>
                <a:gd name="f5" fmla="val 0"/>
                <a:gd name="f6" fmla="val 908383"/>
                <a:gd name="f7" fmla="val 907248"/>
                <a:gd name="f8" fmla="val 907249"/>
                <a:gd name="f9" fmla="val 40827"/>
                <a:gd name="f10" fmla="val 866422"/>
                <a:gd name="f11" fmla="+- 0 0 -90"/>
                <a:gd name="f12" fmla="*/ f3 1 908383"/>
                <a:gd name="f13" fmla="*/ f4 1 907248"/>
                <a:gd name="f14" fmla="+- f7 0 f5"/>
                <a:gd name="f15" fmla="+- f6 0 f5"/>
                <a:gd name="f16" fmla="*/ f11 f0 1"/>
                <a:gd name="f17" fmla="*/ f15 1 908383"/>
                <a:gd name="f18" fmla="*/ f14 1 907248"/>
                <a:gd name="f19" fmla="*/ 907249 f15 1"/>
                <a:gd name="f20" fmla="*/ 907248 f14 1"/>
                <a:gd name="f21" fmla="*/ 0 f15 1"/>
                <a:gd name="f22" fmla="*/ 0 f14 1"/>
                <a:gd name="f23" fmla="*/ 40827 f15 1"/>
                <a:gd name="f24" fmla="*/ 908383 f15 1"/>
                <a:gd name="f25" fmla="*/ 866422 f14 1"/>
                <a:gd name="f26" fmla="*/ f16 1 f2"/>
                <a:gd name="f27" fmla="*/ f19 1 908383"/>
                <a:gd name="f28" fmla="*/ f20 1 907248"/>
                <a:gd name="f29" fmla="*/ f21 1 908383"/>
                <a:gd name="f30" fmla="*/ f22 1 907248"/>
                <a:gd name="f31" fmla="*/ f23 1 908383"/>
                <a:gd name="f32" fmla="*/ f24 1 908383"/>
                <a:gd name="f33" fmla="*/ f25 1 90724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908383" h="907248">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4" name="Freeform: Shape 140">
              <a:extLst>
                <a:ext uri="{FF2B5EF4-FFF2-40B4-BE49-F238E27FC236}">
                  <a16:creationId xmlns:a16="http://schemas.microsoft.com/office/drawing/2014/main" id="{33BAFC37-023B-707D-51EC-BBC60AA0E561}"/>
                </a:ext>
              </a:extLst>
            </p:cNvPr>
            <p:cNvSpPr/>
            <p:nvPr/>
          </p:nvSpPr>
          <p:spPr>
            <a:xfrm rot="13500272">
              <a:off x="-123024" y="1060274"/>
              <a:ext cx="822191" cy="821058"/>
            </a:xfrm>
            <a:custGeom>
              <a:avLst/>
              <a:gdLst>
                <a:gd name="f0" fmla="val 10800000"/>
                <a:gd name="f1" fmla="val 5400000"/>
                <a:gd name="f2" fmla="val 180"/>
                <a:gd name="f3" fmla="val w"/>
                <a:gd name="f4" fmla="val h"/>
                <a:gd name="f5" fmla="val 0"/>
                <a:gd name="f6" fmla="val 822195"/>
                <a:gd name="f7" fmla="val 821061"/>
                <a:gd name="f8" fmla="val 821060"/>
                <a:gd name="f9" fmla="val 40826"/>
                <a:gd name="f10" fmla="val 1"/>
                <a:gd name="f11" fmla="val 780235"/>
                <a:gd name="f12" fmla="+- 0 0 -90"/>
                <a:gd name="f13" fmla="*/ f3 1 822195"/>
                <a:gd name="f14" fmla="*/ f4 1 821061"/>
                <a:gd name="f15" fmla="+- f7 0 f5"/>
                <a:gd name="f16" fmla="+- f6 0 f5"/>
                <a:gd name="f17" fmla="*/ f12 f0 1"/>
                <a:gd name="f18" fmla="*/ f16 1 822195"/>
                <a:gd name="f19" fmla="*/ f15 1 821061"/>
                <a:gd name="f20" fmla="*/ 821060 f16 1"/>
                <a:gd name="f21" fmla="*/ 821061 f15 1"/>
                <a:gd name="f22" fmla="*/ 0 f16 1"/>
                <a:gd name="f23" fmla="*/ 0 f15 1"/>
                <a:gd name="f24" fmla="*/ 40826 f16 1"/>
                <a:gd name="f25" fmla="*/ 1 f15 1"/>
                <a:gd name="f26" fmla="*/ 822195 f16 1"/>
                <a:gd name="f27" fmla="*/ 780235 f15 1"/>
                <a:gd name="f28" fmla="*/ f17 1 f2"/>
                <a:gd name="f29" fmla="*/ f20 1 822195"/>
                <a:gd name="f30" fmla="*/ f21 1 821061"/>
                <a:gd name="f31" fmla="*/ f22 1 822195"/>
                <a:gd name="f32" fmla="*/ f23 1 821061"/>
                <a:gd name="f33" fmla="*/ f24 1 822195"/>
                <a:gd name="f34" fmla="*/ f25 1 821061"/>
                <a:gd name="f35" fmla="*/ f26 1 822195"/>
                <a:gd name="f36" fmla="*/ f27 1 821061"/>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8"/>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3 1"/>
                <a:gd name="f61" fmla="*/ f49 f14 1"/>
              </a:gdLst>
              <a:ahLst/>
              <a:cxnLst>
                <a:cxn ang="3cd4">
                  <a:pos x="hc" y="t"/>
                </a:cxn>
                <a:cxn ang="0">
                  <a:pos x="r" y="vc"/>
                </a:cxn>
                <a:cxn ang="cd4">
                  <a:pos x="hc" y="b"/>
                </a:cxn>
                <a:cxn ang="cd2">
                  <a:pos x="l" y="vc"/>
                </a:cxn>
                <a:cxn ang="f41">
                  <a:pos x="f54" y="f55"/>
                </a:cxn>
                <a:cxn ang="f41">
                  <a:pos x="f56" y="f57"/>
                </a:cxn>
                <a:cxn ang="f41">
                  <a:pos x="f58" y="f59"/>
                </a:cxn>
                <a:cxn ang="f41">
                  <a:pos x="f60" y="f61"/>
                </a:cxn>
                <a:cxn ang="f41">
                  <a:pos x="f54" y="f61"/>
                </a:cxn>
                <a:cxn ang="f41">
                  <a:pos x="f54" y="f55"/>
                </a:cxn>
              </a:cxnLst>
              <a:rect l="f50" t="f53" r="f51" b="f52"/>
              <a:pathLst>
                <a:path w="822195" h="821061">
                  <a:moveTo>
                    <a:pt x="f8" y="f7"/>
                  </a:moveTo>
                  <a:lnTo>
                    <a:pt x="f5" y="f5"/>
                  </a:lnTo>
                  <a:lnTo>
                    <a:pt x="f9" y="f10"/>
                  </a:lnTo>
                  <a:lnTo>
                    <a:pt x="f6" y="f11"/>
                  </a:lnTo>
                  <a:lnTo>
                    <a:pt x="f8" y="f11"/>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5" name="Freeform: Shape 139">
              <a:extLst>
                <a:ext uri="{FF2B5EF4-FFF2-40B4-BE49-F238E27FC236}">
                  <a16:creationId xmlns:a16="http://schemas.microsoft.com/office/drawing/2014/main" id="{345DAE83-8E98-FF09-767E-1AD51D619530}"/>
                </a:ext>
              </a:extLst>
            </p:cNvPr>
            <p:cNvSpPr/>
            <p:nvPr/>
          </p:nvSpPr>
          <p:spPr>
            <a:xfrm rot="13500272">
              <a:off x="-140478" y="1102397"/>
              <a:ext cx="736009" cy="736000"/>
            </a:xfrm>
            <a:custGeom>
              <a:avLst/>
              <a:gdLst>
                <a:gd name="f0" fmla="val 10800000"/>
                <a:gd name="f1" fmla="val 5400000"/>
                <a:gd name="f2" fmla="val 180"/>
                <a:gd name="f3" fmla="val w"/>
                <a:gd name="f4" fmla="val h"/>
                <a:gd name="f5" fmla="val 0"/>
                <a:gd name="f6" fmla="val 736006"/>
                <a:gd name="f7" fmla="val 736005"/>
                <a:gd name="f8" fmla="val 40826"/>
                <a:gd name="f9" fmla="val 695179"/>
                <a:gd name="f10" fmla="+- 0 0 -90"/>
                <a:gd name="f11" fmla="*/ f3 1 736006"/>
                <a:gd name="f12" fmla="*/ f4 1 736005"/>
                <a:gd name="f13" fmla="+- f7 0 f5"/>
                <a:gd name="f14" fmla="+- f6 0 f5"/>
                <a:gd name="f15" fmla="*/ f10 f0 1"/>
                <a:gd name="f16" fmla="*/ f14 1 736006"/>
                <a:gd name="f17" fmla="*/ f13 1 736005"/>
                <a:gd name="f18" fmla="*/ 736005 f14 1"/>
                <a:gd name="f19" fmla="*/ 736005 f13 1"/>
                <a:gd name="f20" fmla="*/ 0 f14 1"/>
                <a:gd name="f21" fmla="*/ 0 f13 1"/>
                <a:gd name="f22" fmla="*/ 40826 f14 1"/>
                <a:gd name="f23" fmla="*/ 736006 f14 1"/>
                <a:gd name="f24" fmla="*/ 695179 f13 1"/>
                <a:gd name="f25" fmla="*/ f15 1 f2"/>
                <a:gd name="f26" fmla="*/ f18 1 736006"/>
                <a:gd name="f27" fmla="*/ f19 1 736005"/>
                <a:gd name="f28" fmla="*/ f20 1 736006"/>
                <a:gd name="f29" fmla="*/ f21 1 736005"/>
                <a:gd name="f30" fmla="*/ f22 1 736006"/>
                <a:gd name="f31" fmla="*/ f23 1 736006"/>
                <a:gd name="f32" fmla="*/ f24 1 736005"/>
                <a:gd name="f33" fmla="*/ f5 1 f16"/>
                <a:gd name="f34" fmla="*/ f6 1 f16"/>
                <a:gd name="f35" fmla="*/ f5 1 f17"/>
                <a:gd name="f36" fmla="*/ f7 1 f17"/>
                <a:gd name="f37" fmla="+- f25 0 f1"/>
                <a:gd name="f38" fmla="*/ f26 1 f16"/>
                <a:gd name="f39" fmla="*/ f27 1 f17"/>
                <a:gd name="f40" fmla="*/ f28 1 f16"/>
                <a:gd name="f41" fmla="*/ f29 1 f17"/>
                <a:gd name="f42" fmla="*/ f30 1 f16"/>
                <a:gd name="f43" fmla="*/ f31 1 f16"/>
                <a:gd name="f44" fmla="*/ f32 1 f17"/>
                <a:gd name="f45" fmla="*/ f33 f11 1"/>
                <a:gd name="f46" fmla="*/ f34 f11 1"/>
                <a:gd name="f47" fmla="*/ f36 f12 1"/>
                <a:gd name="f48" fmla="*/ f35 f12 1"/>
                <a:gd name="f49" fmla="*/ f38 f11 1"/>
                <a:gd name="f50" fmla="*/ f39 f12 1"/>
                <a:gd name="f51" fmla="*/ f40 f11 1"/>
                <a:gd name="f52" fmla="*/ f41 f12 1"/>
                <a:gd name="f53" fmla="*/ f42 f11 1"/>
                <a:gd name="f54" fmla="*/ f43 f11 1"/>
                <a:gd name="f55" fmla="*/ f44 f12 1"/>
              </a:gdLst>
              <a:ahLst/>
              <a:cxnLst>
                <a:cxn ang="3cd4">
                  <a:pos x="hc" y="t"/>
                </a:cxn>
                <a:cxn ang="0">
                  <a:pos x="r" y="vc"/>
                </a:cxn>
                <a:cxn ang="cd4">
                  <a:pos x="hc" y="b"/>
                </a:cxn>
                <a:cxn ang="cd2">
                  <a:pos x="l" y="vc"/>
                </a:cxn>
                <a:cxn ang="f37">
                  <a:pos x="f49" y="f50"/>
                </a:cxn>
                <a:cxn ang="f37">
                  <a:pos x="f51" y="f52"/>
                </a:cxn>
                <a:cxn ang="f37">
                  <a:pos x="f53" y="f52"/>
                </a:cxn>
                <a:cxn ang="f37">
                  <a:pos x="f54" y="f55"/>
                </a:cxn>
                <a:cxn ang="f37">
                  <a:pos x="f49" y="f50"/>
                </a:cxn>
              </a:cxnLst>
              <a:rect l="f45" t="f48" r="f46" b="f47"/>
              <a:pathLst>
                <a:path w="736006" h="736005">
                  <a:moveTo>
                    <a:pt x="f7" y="f7"/>
                  </a:moveTo>
                  <a:lnTo>
                    <a:pt x="f5" y="f5"/>
                  </a:lnTo>
                  <a:lnTo>
                    <a:pt x="f8" y="f5"/>
                  </a:lnTo>
                  <a:lnTo>
                    <a:pt x="f6"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6" name="Freeform: Shape 138">
              <a:extLst>
                <a:ext uri="{FF2B5EF4-FFF2-40B4-BE49-F238E27FC236}">
                  <a16:creationId xmlns:a16="http://schemas.microsoft.com/office/drawing/2014/main" id="{DBE406E4-B3DE-4343-3744-625F6B7F2549}"/>
                </a:ext>
              </a:extLst>
            </p:cNvPr>
            <p:cNvSpPr/>
            <p:nvPr/>
          </p:nvSpPr>
          <p:spPr>
            <a:xfrm rot="13500272">
              <a:off x="-158324" y="1145457"/>
              <a:ext cx="649818" cy="649818"/>
            </a:xfrm>
            <a:custGeom>
              <a:avLst/>
              <a:gdLst>
                <a:gd name="f0" fmla="val 10800000"/>
                <a:gd name="f1" fmla="val 5400000"/>
                <a:gd name="f2" fmla="val 180"/>
                <a:gd name="f3" fmla="val w"/>
                <a:gd name="f4" fmla="val h"/>
                <a:gd name="f5" fmla="val 0"/>
                <a:gd name="f6" fmla="val 649817"/>
                <a:gd name="f7" fmla="val 40826"/>
                <a:gd name="f8" fmla="val 608990"/>
                <a:gd name="f9" fmla="+- 0 0 -90"/>
                <a:gd name="f10" fmla="*/ f3 1 649817"/>
                <a:gd name="f11" fmla="*/ f4 1 649817"/>
                <a:gd name="f12" fmla="+- f6 0 f5"/>
                <a:gd name="f13" fmla="*/ f9 f0 1"/>
                <a:gd name="f14" fmla="*/ f12 1 649817"/>
                <a:gd name="f15" fmla="*/ 649817 f12 1"/>
                <a:gd name="f16" fmla="*/ 0 f12 1"/>
                <a:gd name="f17" fmla="*/ 40826 f12 1"/>
                <a:gd name="f18" fmla="*/ 608990 f12 1"/>
                <a:gd name="f19" fmla="*/ f13 1 f2"/>
                <a:gd name="f20" fmla="*/ f15 1 649817"/>
                <a:gd name="f21" fmla="*/ f16 1 649817"/>
                <a:gd name="f22" fmla="*/ f17 1 649817"/>
                <a:gd name="f23" fmla="*/ f18 1 64981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649817" h="64981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7" name="Freeform: Shape 137">
              <a:extLst>
                <a:ext uri="{FF2B5EF4-FFF2-40B4-BE49-F238E27FC236}">
                  <a16:creationId xmlns:a16="http://schemas.microsoft.com/office/drawing/2014/main" id="{7841C782-7D57-171D-032F-5D946A7945AD}"/>
                </a:ext>
              </a:extLst>
            </p:cNvPr>
            <p:cNvSpPr/>
            <p:nvPr/>
          </p:nvSpPr>
          <p:spPr>
            <a:xfrm rot="13500272">
              <a:off x="-176347" y="1188963"/>
              <a:ext cx="564760" cy="563627"/>
            </a:xfrm>
            <a:custGeom>
              <a:avLst/>
              <a:gdLst>
                <a:gd name="f0" fmla="val 10800000"/>
                <a:gd name="f1" fmla="val 5400000"/>
                <a:gd name="f2" fmla="val 180"/>
                <a:gd name="f3" fmla="val w"/>
                <a:gd name="f4" fmla="val h"/>
                <a:gd name="f5" fmla="val 0"/>
                <a:gd name="f6" fmla="val 564761"/>
                <a:gd name="f7" fmla="val 563628"/>
                <a:gd name="f8" fmla="val 40826"/>
                <a:gd name="f9" fmla="val 522802"/>
                <a:gd name="f10" fmla="val 563629"/>
                <a:gd name="f11" fmla="+- 0 0 -90"/>
                <a:gd name="f12" fmla="*/ f3 1 564761"/>
                <a:gd name="f13" fmla="*/ f4 1 563628"/>
                <a:gd name="f14" fmla="+- f7 0 f5"/>
                <a:gd name="f15" fmla="+- f6 0 f5"/>
                <a:gd name="f16" fmla="*/ f11 f0 1"/>
                <a:gd name="f17" fmla="*/ f15 1 564761"/>
                <a:gd name="f18" fmla="*/ f14 1 563628"/>
                <a:gd name="f19" fmla="*/ 563628 f15 1"/>
                <a:gd name="f20" fmla="*/ 563628 f14 1"/>
                <a:gd name="f21" fmla="*/ 0 f15 1"/>
                <a:gd name="f22" fmla="*/ 0 f14 1"/>
                <a:gd name="f23" fmla="*/ 40826 f15 1"/>
                <a:gd name="f24" fmla="*/ 564761 f15 1"/>
                <a:gd name="f25" fmla="*/ 522802 f14 1"/>
                <a:gd name="f26" fmla="*/ 563629 f15 1"/>
                <a:gd name="f27" fmla="*/ f16 1 f2"/>
                <a:gd name="f28" fmla="*/ f19 1 564761"/>
                <a:gd name="f29" fmla="*/ f20 1 563628"/>
                <a:gd name="f30" fmla="*/ f21 1 564761"/>
                <a:gd name="f31" fmla="*/ f22 1 563628"/>
                <a:gd name="f32" fmla="*/ f23 1 564761"/>
                <a:gd name="f33" fmla="*/ f24 1 564761"/>
                <a:gd name="f34" fmla="*/ f25 1 563628"/>
                <a:gd name="f35" fmla="*/ f26 1 564761"/>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564761" h="563628">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8" name="Freeform: Shape 136">
              <a:extLst>
                <a:ext uri="{FF2B5EF4-FFF2-40B4-BE49-F238E27FC236}">
                  <a16:creationId xmlns:a16="http://schemas.microsoft.com/office/drawing/2014/main" id="{BB6D3906-181C-A604-17CC-582DA64A2DF9}"/>
                </a:ext>
              </a:extLst>
            </p:cNvPr>
            <p:cNvSpPr/>
            <p:nvPr/>
          </p:nvSpPr>
          <p:spPr>
            <a:xfrm rot="13500272">
              <a:off x="-194187" y="1232060"/>
              <a:ext cx="478569" cy="477435"/>
            </a:xfrm>
            <a:custGeom>
              <a:avLst/>
              <a:gdLst>
                <a:gd name="f0" fmla="val 10800000"/>
                <a:gd name="f1" fmla="val 5400000"/>
                <a:gd name="f2" fmla="val 180"/>
                <a:gd name="f3" fmla="val w"/>
                <a:gd name="f4" fmla="val h"/>
                <a:gd name="f5" fmla="val 0"/>
                <a:gd name="f6" fmla="val 478574"/>
                <a:gd name="f7" fmla="val 477440"/>
                <a:gd name="f8" fmla="val 40826"/>
                <a:gd name="f9" fmla="val 478573"/>
                <a:gd name="f10" fmla="val 437747"/>
                <a:gd name="f11" fmla="+- 0 0 -90"/>
                <a:gd name="f12" fmla="*/ f3 1 478574"/>
                <a:gd name="f13" fmla="*/ f4 1 477440"/>
                <a:gd name="f14" fmla="+- f7 0 f5"/>
                <a:gd name="f15" fmla="+- f6 0 f5"/>
                <a:gd name="f16" fmla="*/ f11 f0 1"/>
                <a:gd name="f17" fmla="*/ f15 1 478574"/>
                <a:gd name="f18" fmla="*/ f14 1 477440"/>
                <a:gd name="f19" fmla="*/ 478574 f15 1"/>
                <a:gd name="f20" fmla="*/ 477440 f14 1"/>
                <a:gd name="f21" fmla="*/ 0 f15 1"/>
                <a:gd name="f22" fmla="*/ 0 f14 1"/>
                <a:gd name="f23" fmla="*/ 40826 f15 1"/>
                <a:gd name="f24" fmla="*/ 478573 f15 1"/>
                <a:gd name="f25" fmla="*/ 437747 f14 1"/>
                <a:gd name="f26" fmla="*/ f16 1 f2"/>
                <a:gd name="f27" fmla="*/ f19 1 478574"/>
                <a:gd name="f28" fmla="*/ f20 1 477440"/>
                <a:gd name="f29" fmla="*/ f21 1 478574"/>
                <a:gd name="f30" fmla="*/ f22 1 477440"/>
                <a:gd name="f31" fmla="*/ f23 1 478574"/>
                <a:gd name="f32" fmla="*/ f24 1 478574"/>
                <a:gd name="f33" fmla="*/ f25 1 47744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478574" h="477440">
                  <a:moveTo>
                    <a:pt x="f6" y="f7"/>
                  </a:moveTo>
                  <a:lnTo>
                    <a:pt x="f5" y="f5"/>
                  </a:lnTo>
                  <a:lnTo>
                    <a:pt x="f8" y="f5"/>
                  </a:lnTo>
                  <a:lnTo>
                    <a:pt x="f9"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9" name="Freeform: Shape 162">
              <a:extLst>
                <a:ext uri="{FF2B5EF4-FFF2-40B4-BE49-F238E27FC236}">
                  <a16:creationId xmlns:a16="http://schemas.microsoft.com/office/drawing/2014/main" id="{87512A6D-8982-3314-B50D-C5EAF6F1409D}"/>
                </a:ext>
              </a:extLst>
            </p:cNvPr>
            <p:cNvSpPr/>
            <p:nvPr/>
          </p:nvSpPr>
          <p:spPr>
            <a:xfrm>
              <a:off x="2202359" y="6829132"/>
              <a:ext cx="918981"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0" name="Freeform: Shape 183">
              <a:extLst>
                <a:ext uri="{FF2B5EF4-FFF2-40B4-BE49-F238E27FC236}">
                  <a16:creationId xmlns:a16="http://schemas.microsoft.com/office/drawing/2014/main" id="{1C4D78B4-7190-1BE4-BEE2-F2EAF5C53354}"/>
                </a:ext>
              </a:extLst>
            </p:cNvPr>
            <p:cNvSpPr/>
            <p:nvPr/>
          </p:nvSpPr>
          <p:spPr>
            <a:xfrm>
              <a:off x="1089324" y="5806083"/>
              <a:ext cx="30138" cy="1051916"/>
            </a:xfrm>
            <a:custGeom>
              <a:avLst/>
              <a:gdLst>
                <a:gd name="f0" fmla="val 10800000"/>
                <a:gd name="f1" fmla="val 5400000"/>
                <a:gd name="f2" fmla="val 180"/>
                <a:gd name="f3" fmla="val w"/>
                <a:gd name="f4" fmla="val h"/>
                <a:gd name="f5" fmla="val 0"/>
                <a:gd name="f6" fmla="val 30139"/>
                <a:gd name="f7" fmla="val 1051915"/>
                <a:gd name="f8" fmla="val 28833"/>
                <a:gd name="f9" fmla="val 1271"/>
                <a:gd name="f10" fmla="val 28904"/>
                <a:gd name="f11" fmla="+- 0 0 -90"/>
                <a:gd name="f12" fmla="*/ f3 1 30139"/>
                <a:gd name="f13" fmla="*/ f4 1 1051915"/>
                <a:gd name="f14" fmla="+- f7 0 f5"/>
                <a:gd name="f15" fmla="+- f6 0 f5"/>
                <a:gd name="f16" fmla="*/ f11 f0 1"/>
                <a:gd name="f17" fmla="*/ f15 1 30139"/>
                <a:gd name="f18" fmla="*/ f14 1 1051915"/>
                <a:gd name="f19" fmla="*/ 28833 f15 1"/>
                <a:gd name="f20" fmla="*/ 0 f14 1"/>
                <a:gd name="f21" fmla="*/ 30139 f15 1"/>
                <a:gd name="f22" fmla="*/ 1051915 f14 1"/>
                <a:gd name="f23" fmla="*/ 1271 f15 1"/>
                <a:gd name="f24" fmla="*/ 0 f15 1"/>
                <a:gd name="f25" fmla="*/ 28904 f14 1"/>
                <a:gd name="f26" fmla="*/ f16 1 f2"/>
                <a:gd name="f27" fmla="*/ f19 1 30139"/>
                <a:gd name="f28" fmla="*/ f20 1 1051915"/>
                <a:gd name="f29" fmla="*/ f21 1 30139"/>
                <a:gd name="f30" fmla="*/ f22 1 1051915"/>
                <a:gd name="f31" fmla="*/ f23 1 30139"/>
                <a:gd name="f32" fmla="*/ f24 1 30139"/>
                <a:gd name="f33" fmla="*/ f25 1 105191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139" h="1051915">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1" name="Freeform: Shape 182">
              <a:extLst>
                <a:ext uri="{FF2B5EF4-FFF2-40B4-BE49-F238E27FC236}">
                  <a16:creationId xmlns:a16="http://schemas.microsoft.com/office/drawing/2014/main" id="{648D7C60-62BC-657B-FBE8-5C1DF7CA2F64}"/>
                </a:ext>
              </a:extLst>
            </p:cNvPr>
            <p:cNvSpPr/>
            <p:nvPr/>
          </p:nvSpPr>
          <p:spPr>
            <a:xfrm>
              <a:off x="1028453" y="5867110"/>
              <a:ext cx="30065" cy="990889"/>
            </a:xfrm>
            <a:custGeom>
              <a:avLst/>
              <a:gdLst>
                <a:gd name="f0" fmla="val 10800000"/>
                <a:gd name="f1" fmla="val 5400000"/>
                <a:gd name="f2" fmla="val 180"/>
                <a:gd name="f3" fmla="val w"/>
                <a:gd name="f4" fmla="val h"/>
                <a:gd name="f5" fmla="val 0"/>
                <a:gd name="f6" fmla="val 30064"/>
                <a:gd name="f7" fmla="val 990894"/>
                <a:gd name="f8" fmla="val 28833"/>
                <a:gd name="f9" fmla="val 1195"/>
                <a:gd name="f10" fmla="val 28904"/>
                <a:gd name="f11" fmla="+- 0 0 -90"/>
                <a:gd name="f12" fmla="*/ f3 1 30064"/>
                <a:gd name="f13" fmla="*/ f4 1 990894"/>
                <a:gd name="f14" fmla="+- f7 0 f5"/>
                <a:gd name="f15" fmla="+- f6 0 f5"/>
                <a:gd name="f16" fmla="*/ f11 f0 1"/>
                <a:gd name="f17" fmla="*/ f15 1 30064"/>
                <a:gd name="f18" fmla="*/ f14 1 990894"/>
                <a:gd name="f19" fmla="*/ 28833 f15 1"/>
                <a:gd name="f20" fmla="*/ 0 f14 1"/>
                <a:gd name="f21" fmla="*/ 30064 f15 1"/>
                <a:gd name="f22" fmla="*/ 990894 f14 1"/>
                <a:gd name="f23" fmla="*/ 1195 f15 1"/>
                <a:gd name="f24" fmla="*/ 0 f15 1"/>
                <a:gd name="f25" fmla="*/ 28904 f14 1"/>
                <a:gd name="f26" fmla="*/ f16 1 f2"/>
                <a:gd name="f27" fmla="*/ f19 1 30064"/>
                <a:gd name="f28" fmla="*/ f20 1 990894"/>
                <a:gd name="f29" fmla="*/ f21 1 30064"/>
                <a:gd name="f30" fmla="*/ f22 1 990894"/>
                <a:gd name="f31" fmla="*/ f23 1 30064"/>
                <a:gd name="f32" fmla="*/ f24 1 30064"/>
                <a:gd name="f33" fmla="*/ f25 1 990894"/>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064" h="990894">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2" name="Freeform: Shape 181">
              <a:extLst>
                <a:ext uri="{FF2B5EF4-FFF2-40B4-BE49-F238E27FC236}">
                  <a16:creationId xmlns:a16="http://schemas.microsoft.com/office/drawing/2014/main" id="{9A178ED7-CD46-98A5-CC20-0224A8F684A4}"/>
                </a:ext>
              </a:extLst>
            </p:cNvPr>
            <p:cNvSpPr/>
            <p:nvPr/>
          </p:nvSpPr>
          <p:spPr>
            <a:xfrm>
              <a:off x="967581" y="5928923"/>
              <a:ext cx="30787" cy="929076"/>
            </a:xfrm>
            <a:custGeom>
              <a:avLst/>
              <a:gdLst>
                <a:gd name="f0" fmla="val 10800000"/>
                <a:gd name="f1" fmla="val 5400000"/>
                <a:gd name="f2" fmla="val 180"/>
                <a:gd name="f3" fmla="val w"/>
                <a:gd name="f4" fmla="val h"/>
                <a:gd name="f5" fmla="val 0"/>
                <a:gd name="f6" fmla="val 30790"/>
                <a:gd name="f7" fmla="val 929074"/>
                <a:gd name="f8" fmla="val 29636"/>
                <a:gd name="f9" fmla="val 1401"/>
                <a:gd name="f10" fmla="val 28104"/>
                <a:gd name="f11" fmla="val 803"/>
                <a:gd name="f12" fmla="val 28905"/>
                <a:gd name="f13" fmla="+- 0 0 -90"/>
                <a:gd name="f14" fmla="*/ f3 1 30790"/>
                <a:gd name="f15" fmla="*/ f4 1 929074"/>
                <a:gd name="f16" fmla="+- f7 0 f5"/>
                <a:gd name="f17" fmla="+- f6 0 f5"/>
                <a:gd name="f18" fmla="*/ f13 f0 1"/>
                <a:gd name="f19" fmla="*/ f17 1 30790"/>
                <a:gd name="f20" fmla="*/ f16 1 929074"/>
                <a:gd name="f21" fmla="*/ 29636 f17 1"/>
                <a:gd name="f22" fmla="*/ 0 f16 1"/>
                <a:gd name="f23" fmla="*/ 30790 f17 1"/>
                <a:gd name="f24" fmla="*/ 929074 f16 1"/>
                <a:gd name="f25" fmla="*/ 1401 f17 1"/>
                <a:gd name="f26" fmla="*/ 0 f17 1"/>
                <a:gd name="f27" fmla="*/ 28104 f16 1"/>
                <a:gd name="f28" fmla="*/ 803 f17 1"/>
                <a:gd name="f29" fmla="*/ 28905 f16 1"/>
                <a:gd name="f30" fmla="*/ f18 1 f2"/>
                <a:gd name="f31" fmla="*/ f21 1 30790"/>
                <a:gd name="f32" fmla="*/ f22 1 929074"/>
                <a:gd name="f33" fmla="*/ f23 1 30790"/>
                <a:gd name="f34" fmla="*/ f24 1 929074"/>
                <a:gd name="f35" fmla="*/ f25 1 30790"/>
                <a:gd name="f36" fmla="*/ f26 1 30790"/>
                <a:gd name="f37" fmla="*/ f27 1 929074"/>
                <a:gd name="f38" fmla="*/ f28 1 30790"/>
                <a:gd name="f39" fmla="*/ f29 1 929074"/>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90" h="929074">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3" name="Freeform: Shape 180">
              <a:extLst>
                <a:ext uri="{FF2B5EF4-FFF2-40B4-BE49-F238E27FC236}">
                  <a16:creationId xmlns:a16="http://schemas.microsoft.com/office/drawing/2014/main" id="{43F1E05C-4F56-9ACB-CFD9-04B4965419A6}"/>
                </a:ext>
              </a:extLst>
            </p:cNvPr>
            <p:cNvSpPr/>
            <p:nvPr/>
          </p:nvSpPr>
          <p:spPr>
            <a:xfrm>
              <a:off x="906719" y="5989950"/>
              <a:ext cx="30714" cy="868049"/>
            </a:xfrm>
            <a:custGeom>
              <a:avLst/>
              <a:gdLst>
                <a:gd name="f0" fmla="val 10800000"/>
                <a:gd name="f1" fmla="val 5400000"/>
                <a:gd name="f2" fmla="val 180"/>
                <a:gd name="f3" fmla="val w"/>
                <a:gd name="f4" fmla="val h"/>
                <a:gd name="f5" fmla="val 0"/>
                <a:gd name="f6" fmla="val 30713"/>
                <a:gd name="f7" fmla="val 868053"/>
                <a:gd name="f8" fmla="val 29635"/>
                <a:gd name="f9" fmla="val 1319"/>
                <a:gd name="f10" fmla="val 28103"/>
                <a:gd name="f11" fmla="val 802"/>
                <a:gd name="f12" fmla="val 28904"/>
                <a:gd name="f13" fmla="+- 0 0 -90"/>
                <a:gd name="f14" fmla="*/ f3 1 30713"/>
                <a:gd name="f15" fmla="*/ f4 1 868053"/>
                <a:gd name="f16" fmla="+- f7 0 f5"/>
                <a:gd name="f17" fmla="+- f6 0 f5"/>
                <a:gd name="f18" fmla="*/ f13 f0 1"/>
                <a:gd name="f19" fmla="*/ f17 1 30713"/>
                <a:gd name="f20" fmla="*/ f16 1 868053"/>
                <a:gd name="f21" fmla="*/ 29635 f17 1"/>
                <a:gd name="f22" fmla="*/ 0 f16 1"/>
                <a:gd name="f23" fmla="*/ 30713 f17 1"/>
                <a:gd name="f24" fmla="*/ 868053 f16 1"/>
                <a:gd name="f25" fmla="*/ 1319 f17 1"/>
                <a:gd name="f26" fmla="*/ 0 f17 1"/>
                <a:gd name="f27" fmla="*/ 28103 f16 1"/>
                <a:gd name="f28" fmla="*/ 802 f17 1"/>
                <a:gd name="f29" fmla="*/ 28904 f16 1"/>
                <a:gd name="f30" fmla="*/ f18 1 f2"/>
                <a:gd name="f31" fmla="*/ f21 1 30713"/>
                <a:gd name="f32" fmla="*/ f22 1 868053"/>
                <a:gd name="f33" fmla="*/ f23 1 30713"/>
                <a:gd name="f34" fmla="*/ f24 1 868053"/>
                <a:gd name="f35" fmla="*/ f25 1 30713"/>
                <a:gd name="f36" fmla="*/ f26 1 30713"/>
                <a:gd name="f37" fmla="*/ f27 1 868053"/>
                <a:gd name="f38" fmla="*/ f28 1 30713"/>
                <a:gd name="f39" fmla="*/ f29 1 868053"/>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13" h="868053">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4" name="Freeform: Shape 179">
              <a:extLst>
                <a:ext uri="{FF2B5EF4-FFF2-40B4-BE49-F238E27FC236}">
                  <a16:creationId xmlns:a16="http://schemas.microsoft.com/office/drawing/2014/main" id="{5E395FC1-1631-3B17-79BF-5B607228694B}"/>
                </a:ext>
              </a:extLst>
            </p:cNvPr>
            <p:cNvSpPr/>
            <p:nvPr/>
          </p:nvSpPr>
          <p:spPr>
            <a:xfrm>
              <a:off x="846642" y="6049359"/>
              <a:ext cx="29836" cy="808640"/>
            </a:xfrm>
            <a:custGeom>
              <a:avLst/>
              <a:gdLst>
                <a:gd name="f0" fmla="val 10800000"/>
                <a:gd name="f1" fmla="val 5400000"/>
                <a:gd name="f2" fmla="val 180"/>
                <a:gd name="f3" fmla="val w"/>
                <a:gd name="f4" fmla="val h"/>
                <a:gd name="f5" fmla="val 0"/>
                <a:gd name="f6" fmla="val 29838"/>
                <a:gd name="f7" fmla="val 808636"/>
                <a:gd name="f8" fmla="val 28833"/>
                <a:gd name="f9" fmla="val 969"/>
                <a:gd name="f10" fmla="val 28904"/>
                <a:gd name="f11" fmla="+- 0 0 -90"/>
                <a:gd name="f12" fmla="*/ f3 1 29838"/>
                <a:gd name="f13" fmla="*/ f4 1 808636"/>
                <a:gd name="f14" fmla="+- f7 0 f5"/>
                <a:gd name="f15" fmla="+- f6 0 f5"/>
                <a:gd name="f16" fmla="*/ f11 f0 1"/>
                <a:gd name="f17" fmla="*/ f15 1 29838"/>
                <a:gd name="f18" fmla="*/ f14 1 808636"/>
                <a:gd name="f19" fmla="*/ 28833 f15 1"/>
                <a:gd name="f20" fmla="*/ 0 f14 1"/>
                <a:gd name="f21" fmla="*/ 29838 f15 1"/>
                <a:gd name="f22" fmla="*/ 808636 f14 1"/>
                <a:gd name="f23" fmla="*/ 969 f15 1"/>
                <a:gd name="f24" fmla="*/ 0 f15 1"/>
                <a:gd name="f25" fmla="*/ 28904 f14 1"/>
                <a:gd name="f26" fmla="*/ f16 1 f2"/>
                <a:gd name="f27" fmla="*/ f19 1 29838"/>
                <a:gd name="f28" fmla="*/ f20 1 808636"/>
                <a:gd name="f29" fmla="*/ f21 1 29838"/>
                <a:gd name="f30" fmla="*/ f22 1 808636"/>
                <a:gd name="f31" fmla="*/ f23 1 29838"/>
                <a:gd name="f32" fmla="*/ f24 1 29838"/>
                <a:gd name="f33" fmla="*/ f25 1 808636"/>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838" h="808636">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5" name="Freeform: Shape 178">
              <a:extLst>
                <a:ext uri="{FF2B5EF4-FFF2-40B4-BE49-F238E27FC236}">
                  <a16:creationId xmlns:a16="http://schemas.microsoft.com/office/drawing/2014/main" id="{3FB98104-633B-9386-4F40-0087998A44A7}"/>
                </a:ext>
              </a:extLst>
            </p:cNvPr>
            <p:cNvSpPr/>
            <p:nvPr/>
          </p:nvSpPr>
          <p:spPr>
            <a:xfrm>
              <a:off x="785780" y="6110386"/>
              <a:ext cx="29763" cy="747613"/>
            </a:xfrm>
            <a:custGeom>
              <a:avLst/>
              <a:gdLst>
                <a:gd name="f0" fmla="val 10800000"/>
                <a:gd name="f1" fmla="val 5400000"/>
                <a:gd name="f2" fmla="val 180"/>
                <a:gd name="f3" fmla="val w"/>
                <a:gd name="f4" fmla="val h"/>
                <a:gd name="f5" fmla="val 0"/>
                <a:gd name="f6" fmla="val 29761"/>
                <a:gd name="f7" fmla="val 747617"/>
                <a:gd name="f8" fmla="val 28832"/>
                <a:gd name="f9" fmla="val 893"/>
                <a:gd name="f10" fmla="val 28905"/>
                <a:gd name="f11" fmla="+- 0 0 -90"/>
                <a:gd name="f12" fmla="*/ f3 1 29761"/>
                <a:gd name="f13" fmla="*/ f4 1 747617"/>
                <a:gd name="f14" fmla="+- f7 0 f5"/>
                <a:gd name="f15" fmla="+- f6 0 f5"/>
                <a:gd name="f16" fmla="*/ f11 f0 1"/>
                <a:gd name="f17" fmla="*/ f15 1 29761"/>
                <a:gd name="f18" fmla="*/ f14 1 747617"/>
                <a:gd name="f19" fmla="*/ 28832 f15 1"/>
                <a:gd name="f20" fmla="*/ 0 f14 1"/>
                <a:gd name="f21" fmla="*/ 29761 f15 1"/>
                <a:gd name="f22" fmla="*/ 747617 f14 1"/>
                <a:gd name="f23" fmla="*/ 893 f15 1"/>
                <a:gd name="f24" fmla="*/ 0 f15 1"/>
                <a:gd name="f25" fmla="*/ 28905 f14 1"/>
                <a:gd name="f26" fmla="*/ f16 1 f2"/>
                <a:gd name="f27" fmla="*/ f19 1 29761"/>
                <a:gd name="f28" fmla="*/ f20 1 747617"/>
                <a:gd name="f29" fmla="*/ f21 1 29761"/>
                <a:gd name="f30" fmla="*/ f22 1 747617"/>
                <a:gd name="f31" fmla="*/ f23 1 29761"/>
                <a:gd name="f32" fmla="*/ f24 1 29761"/>
                <a:gd name="f33" fmla="*/ f25 1 747617"/>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761" h="747617">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6" name="Freeform: Shape 177">
              <a:extLst>
                <a:ext uri="{FF2B5EF4-FFF2-40B4-BE49-F238E27FC236}">
                  <a16:creationId xmlns:a16="http://schemas.microsoft.com/office/drawing/2014/main" id="{71EEA079-6746-2547-4C00-4E6C3CFC4C0E}"/>
                </a:ext>
              </a:extLst>
            </p:cNvPr>
            <p:cNvSpPr/>
            <p:nvPr/>
          </p:nvSpPr>
          <p:spPr>
            <a:xfrm>
              <a:off x="724908" y="6172209"/>
              <a:ext cx="30486" cy="685790"/>
            </a:xfrm>
            <a:custGeom>
              <a:avLst/>
              <a:gdLst>
                <a:gd name="f0" fmla="val 10800000"/>
                <a:gd name="f1" fmla="val 5400000"/>
                <a:gd name="f2" fmla="val 180"/>
                <a:gd name="f3" fmla="val w"/>
                <a:gd name="f4" fmla="val h"/>
                <a:gd name="f5" fmla="val 0"/>
                <a:gd name="f6" fmla="val 30487"/>
                <a:gd name="f7" fmla="val 685795"/>
                <a:gd name="f8" fmla="val 29635"/>
                <a:gd name="f9" fmla="val 1071"/>
                <a:gd name="f10" fmla="val 28103"/>
                <a:gd name="f11" fmla="val 803"/>
                <a:gd name="f12" fmla="val 28904"/>
                <a:gd name="f13" fmla="+- 0 0 -90"/>
                <a:gd name="f14" fmla="*/ f3 1 30487"/>
                <a:gd name="f15" fmla="*/ f4 1 685795"/>
                <a:gd name="f16" fmla="+- f7 0 f5"/>
                <a:gd name="f17" fmla="+- f6 0 f5"/>
                <a:gd name="f18" fmla="*/ f13 f0 1"/>
                <a:gd name="f19" fmla="*/ f17 1 30487"/>
                <a:gd name="f20" fmla="*/ f16 1 685795"/>
                <a:gd name="f21" fmla="*/ 29635 f17 1"/>
                <a:gd name="f22" fmla="*/ 0 f16 1"/>
                <a:gd name="f23" fmla="*/ 30487 f17 1"/>
                <a:gd name="f24" fmla="*/ 685795 f16 1"/>
                <a:gd name="f25" fmla="*/ 1071 f17 1"/>
                <a:gd name="f26" fmla="*/ 0 f17 1"/>
                <a:gd name="f27" fmla="*/ 28103 f16 1"/>
                <a:gd name="f28" fmla="*/ 803 f17 1"/>
                <a:gd name="f29" fmla="*/ 28904 f16 1"/>
                <a:gd name="f30" fmla="*/ f18 1 f2"/>
                <a:gd name="f31" fmla="*/ f21 1 30487"/>
                <a:gd name="f32" fmla="*/ f22 1 685795"/>
                <a:gd name="f33" fmla="*/ f23 1 30487"/>
                <a:gd name="f34" fmla="*/ f24 1 685795"/>
                <a:gd name="f35" fmla="*/ f25 1 30487"/>
                <a:gd name="f36" fmla="*/ f26 1 30487"/>
                <a:gd name="f37" fmla="*/ f27 1 685795"/>
                <a:gd name="f38" fmla="*/ f28 1 30487"/>
                <a:gd name="f39" fmla="*/ f29 1 685795"/>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487" h="685795">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7" name="Freeform: Shape 176">
              <a:extLst>
                <a:ext uri="{FF2B5EF4-FFF2-40B4-BE49-F238E27FC236}">
                  <a16:creationId xmlns:a16="http://schemas.microsoft.com/office/drawing/2014/main" id="{4389BC4C-39B4-372A-634B-AFFD09F31604}"/>
                </a:ext>
              </a:extLst>
            </p:cNvPr>
            <p:cNvSpPr/>
            <p:nvPr/>
          </p:nvSpPr>
          <p:spPr>
            <a:xfrm>
              <a:off x="664841" y="6231617"/>
              <a:ext cx="29608" cy="626382"/>
            </a:xfrm>
            <a:custGeom>
              <a:avLst/>
              <a:gdLst>
                <a:gd name="f0" fmla="val 10800000"/>
                <a:gd name="f1" fmla="val 5400000"/>
                <a:gd name="f2" fmla="val 180"/>
                <a:gd name="f3" fmla="val w"/>
                <a:gd name="f4" fmla="val h"/>
                <a:gd name="f5" fmla="val 0"/>
                <a:gd name="f6" fmla="val 29611"/>
                <a:gd name="f7" fmla="val 626379"/>
                <a:gd name="f8" fmla="val 28833"/>
                <a:gd name="f9" fmla="val 742"/>
                <a:gd name="f10" fmla="val 28904"/>
                <a:gd name="f11" fmla="+- 0 0 -90"/>
                <a:gd name="f12" fmla="*/ f3 1 29611"/>
                <a:gd name="f13" fmla="*/ f4 1 626379"/>
                <a:gd name="f14" fmla="+- f7 0 f5"/>
                <a:gd name="f15" fmla="+- f6 0 f5"/>
                <a:gd name="f16" fmla="*/ f11 f0 1"/>
                <a:gd name="f17" fmla="*/ f15 1 29611"/>
                <a:gd name="f18" fmla="*/ f14 1 626379"/>
                <a:gd name="f19" fmla="*/ 28833 f15 1"/>
                <a:gd name="f20" fmla="*/ 0 f14 1"/>
                <a:gd name="f21" fmla="*/ 29611 f15 1"/>
                <a:gd name="f22" fmla="*/ 626379 f14 1"/>
                <a:gd name="f23" fmla="*/ 742 f15 1"/>
                <a:gd name="f24" fmla="*/ 0 f15 1"/>
                <a:gd name="f25" fmla="*/ 28904 f14 1"/>
                <a:gd name="f26" fmla="*/ f16 1 f2"/>
                <a:gd name="f27" fmla="*/ f19 1 29611"/>
                <a:gd name="f28" fmla="*/ f20 1 626379"/>
                <a:gd name="f29" fmla="*/ f21 1 29611"/>
                <a:gd name="f30" fmla="*/ f22 1 626379"/>
                <a:gd name="f31" fmla="*/ f23 1 29611"/>
                <a:gd name="f32" fmla="*/ f24 1 29611"/>
                <a:gd name="f33" fmla="*/ f25 1 62637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611" h="62637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8" name="Freeform: Shape 175">
              <a:extLst>
                <a:ext uri="{FF2B5EF4-FFF2-40B4-BE49-F238E27FC236}">
                  <a16:creationId xmlns:a16="http://schemas.microsoft.com/office/drawing/2014/main" id="{35292A28-EC37-F221-30A2-4415A4891AC4}"/>
                </a:ext>
              </a:extLst>
            </p:cNvPr>
            <p:cNvSpPr/>
            <p:nvPr/>
          </p:nvSpPr>
          <p:spPr>
            <a:xfrm>
              <a:off x="603970" y="6292644"/>
              <a:ext cx="29535" cy="565355"/>
            </a:xfrm>
            <a:custGeom>
              <a:avLst/>
              <a:gdLst>
                <a:gd name="f0" fmla="val 10800000"/>
                <a:gd name="f1" fmla="val 5400000"/>
                <a:gd name="f2" fmla="val 180"/>
                <a:gd name="f3" fmla="val w"/>
                <a:gd name="f4" fmla="val h"/>
                <a:gd name="f5" fmla="val 0"/>
                <a:gd name="f6" fmla="val 29535"/>
                <a:gd name="f7" fmla="val 565359"/>
                <a:gd name="f8" fmla="val 28833"/>
                <a:gd name="f9" fmla="val 666"/>
                <a:gd name="f10" fmla="val 28904"/>
                <a:gd name="f11" fmla="+- 0 0 -90"/>
                <a:gd name="f12" fmla="*/ f3 1 29535"/>
                <a:gd name="f13" fmla="*/ f4 1 565359"/>
                <a:gd name="f14" fmla="+- f7 0 f5"/>
                <a:gd name="f15" fmla="+- f6 0 f5"/>
                <a:gd name="f16" fmla="*/ f11 f0 1"/>
                <a:gd name="f17" fmla="*/ f15 1 29535"/>
                <a:gd name="f18" fmla="*/ f14 1 565359"/>
                <a:gd name="f19" fmla="*/ 28833 f15 1"/>
                <a:gd name="f20" fmla="*/ 0 f14 1"/>
                <a:gd name="f21" fmla="*/ 29535 f15 1"/>
                <a:gd name="f22" fmla="*/ 565359 f14 1"/>
                <a:gd name="f23" fmla="*/ 666 f15 1"/>
                <a:gd name="f24" fmla="*/ 0 f15 1"/>
                <a:gd name="f25" fmla="*/ 28904 f14 1"/>
                <a:gd name="f26" fmla="*/ f16 1 f2"/>
                <a:gd name="f27" fmla="*/ f19 1 29535"/>
                <a:gd name="f28" fmla="*/ f20 1 565359"/>
                <a:gd name="f29" fmla="*/ f21 1 29535"/>
                <a:gd name="f30" fmla="*/ f22 1 565359"/>
                <a:gd name="f31" fmla="*/ f23 1 29535"/>
                <a:gd name="f32" fmla="*/ f24 1 29535"/>
                <a:gd name="f33" fmla="*/ f25 1 56535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535" h="56535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9" name="Freeform: Shape 174">
              <a:extLst>
                <a:ext uri="{FF2B5EF4-FFF2-40B4-BE49-F238E27FC236}">
                  <a16:creationId xmlns:a16="http://schemas.microsoft.com/office/drawing/2014/main" id="{45A9E9F9-15D4-CF57-E572-92DD4CEE8D2B}"/>
                </a:ext>
              </a:extLst>
            </p:cNvPr>
            <p:cNvSpPr/>
            <p:nvPr/>
          </p:nvSpPr>
          <p:spPr>
            <a:xfrm>
              <a:off x="543107" y="6353662"/>
              <a:ext cx="29461" cy="504337"/>
            </a:xfrm>
            <a:custGeom>
              <a:avLst/>
              <a:gdLst>
                <a:gd name="f0" fmla="val 10800000"/>
                <a:gd name="f1" fmla="val 5400000"/>
                <a:gd name="f2" fmla="val 180"/>
                <a:gd name="f3" fmla="val w"/>
                <a:gd name="f4" fmla="val h"/>
                <a:gd name="f5" fmla="val 0"/>
                <a:gd name="f6" fmla="val 29460"/>
                <a:gd name="f7" fmla="val 504339"/>
                <a:gd name="f8" fmla="val 28833"/>
                <a:gd name="f9" fmla="val 591"/>
                <a:gd name="f10" fmla="val 28905"/>
                <a:gd name="f11" fmla="+- 0 0 -90"/>
                <a:gd name="f12" fmla="*/ f3 1 29460"/>
                <a:gd name="f13" fmla="*/ f4 1 504339"/>
                <a:gd name="f14" fmla="+- f7 0 f5"/>
                <a:gd name="f15" fmla="+- f6 0 f5"/>
                <a:gd name="f16" fmla="*/ f11 f0 1"/>
                <a:gd name="f17" fmla="*/ f15 1 29460"/>
                <a:gd name="f18" fmla="*/ f14 1 504339"/>
                <a:gd name="f19" fmla="*/ 28833 f15 1"/>
                <a:gd name="f20" fmla="*/ 0 f14 1"/>
                <a:gd name="f21" fmla="*/ 29460 f15 1"/>
                <a:gd name="f22" fmla="*/ 504339 f14 1"/>
                <a:gd name="f23" fmla="*/ 591 f15 1"/>
                <a:gd name="f24" fmla="*/ 0 f15 1"/>
                <a:gd name="f25" fmla="*/ 28905 f14 1"/>
                <a:gd name="f26" fmla="*/ f16 1 f2"/>
                <a:gd name="f27" fmla="*/ f19 1 29460"/>
                <a:gd name="f28" fmla="*/ f20 1 504339"/>
                <a:gd name="f29" fmla="*/ f21 1 29460"/>
                <a:gd name="f30" fmla="*/ f22 1 504339"/>
                <a:gd name="f31" fmla="*/ f23 1 29460"/>
                <a:gd name="f32" fmla="*/ f24 1 29460"/>
                <a:gd name="f33" fmla="*/ f25 1 50433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460" h="50433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0" name="Freeform: Shape 173">
              <a:extLst>
                <a:ext uri="{FF2B5EF4-FFF2-40B4-BE49-F238E27FC236}">
                  <a16:creationId xmlns:a16="http://schemas.microsoft.com/office/drawing/2014/main" id="{A9D7F048-52A0-97CF-40C4-E443B4EECA40}"/>
                </a:ext>
              </a:extLst>
            </p:cNvPr>
            <p:cNvSpPr/>
            <p:nvPr/>
          </p:nvSpPr>
          <p:spPr>
            <a:xfrm>
              <a:off x="482236" y="6415485"/>
              <a:ext cx="30184" cy="442514"/>
            </a:xfrm>
            <a:custGeom>
              <a:avLst/>
              <a:gdLst>
                <a:gd name="f0" fmla="val 10800000"/>
                <a:gd name="f1" fmla="val 5400000"/>
                <a:gd name="f2" fmla="val 180"/>
                <a:gd name="f3" fmla="val w"/>
                <a:gd name="f4" fmla="val h"/>
                <a:gd name="f5" fmla="val 0"/>
                <a:gd name="f6" fmla="val 30185"/>
                <a:gd name="f7" fmla="val 442518"/>
                <a:gd name="f8" fmla="val 29635"/>
                <a:gd name="f9" fmla="val 724"/>
                <a:gd name="f10" fmla="val 28104"/>
                <a:gd name="f11" fmla="val 803"/>
                <a:gd name="f12" fmla="val 28905"/>
                <a:gd name="f13" fmla="+- 0 0 -90"/>
                <a:gd name="f14" fmla="*/ f3 1 30185"/>
                <a:gd name="f15" fmla="*/ f4 1 442518"/>
                <a:gd name="f16" fmla="+- f7 0 f5"/>
                <a:gd name="f17" fmla="+- f6 0 f5"/>
                <a:gd name="f18" fmla="*/ f13 f0 1"/>
                <a:gd name="f19" fmla="*/ f17 1 30185"/>
                <a:gd name="f20" fmla="*/ f16 1 442518"/>
                <a:gd name="f21" fmla="*/ 29635 f17 1"/>
                <a:gd name="f22" fmla="*/ 0 f16 1"/>
                <a:gd name="f23" fmla="*/ 30185 f17 1"/>
                <a:gd name="f24" fmla="*/ 442518 f16 1"/>
                <a:gd name="f25" fmla="*/ 724 f17 1"/>
                <a:gd name="f26" fmla="*/ 0 f17 1"/>
                <a:gd name="f27" fmla="*/ 28104 f16 1"/>
                <a:gd name="f28" fmla="*/ 803 f17 1"/>
                <a:gd name="f29" fmla="*/ 28905 f16 1"/>
                <a:gd name="f30" fmla="*/ f18 1 f2"/>
                <a:gd name="f31" fmla="*/ f21 1 30185"/>
                <a:gd name="f32" fmla="*/ f22 1 442518"/>
                <a:gd name="f33" fmla="*/ f23 1 30185"/>
                <a:gd name="f34" fmla="*/ f24 1 442518"/>
                <a:gd name="f35" fmla="*/ f25 1 30185"/>
                <a:gd name="f36" fmla="*/ f26 1 30185"/>
                <a:gd name="f37" fmla="*/ f27 1 442518"/>
                <a:gd name="f38" fmla="*/ f28 1 30185"/>
                <a:gd name="f39" fmla="*/ f29 1 442518"/>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185" h="442518">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1" name="Freeform: Shape 172">
              <a:extLst>
                <a:ext uri="{FF2B5EF4-FFF2-40B4-BE49-F238E27FC236}">
                  <a16:creationId xmlns:a16="http://schemas.microsoft.com/office/drawing/2014/main" id="{BAB44571-4C5F-43B7-7141-04384064ABD2}"/>
                </a:ext>
              </a:extLst>
            </p:cNvPr>
            <p:cNvSpPr/>
            <p:nvPr/>
          </p:nvSpPr>
          <p:spPr>
            <a:xfrm>
              <a:off x="422169" y="6474902"/>
              <a:ext cx="29306" cy="383097"/>
            </a:xfrm>
            <a:custGeom>
              <a:avLst/>
              <a:gdLst>
                <a:gd name="f0" fmla="val 10800000"/>
                <a:gd name="f1" fmla="val 5400000"/>
                <a:gd name="f2" fmla="val 180"/>
                <a:gd name="f3" fmla="val w"/>
                <a:gd name="f4" fmla="val h"/>
                <a:gd name="f5" fmla="val 0"/>
                <a:gd name="f6" fmla="val 29308"/>
                <a:gd name="f7" fmla="val 383101"/>
                <a:gd name="f8" fmla="val 28832"/>
                <a:gd name="f9" fmla="val 440"/>
                <a:gd name="f10" fmla="val 28904"/>
                <a:gd name="f11" fmla="+- 0 0 -90"/>
                <a:gd name="f12" fmla="*/ f3 1 29308"/>
                <a:gd name="f13" fmla="*/ f4 1 383101"/>
                <a:gd name="f14" fmla="+- f7 0 f5"/>
                <a:gd name="f15" fmla="+- f6 0 f5"/>
                <a:gd name="f16" fmla="*/ f11 f0 1"/>
                <a:gd name="f17" fmla="*/ f15 1 29308"/>
                <a:gd name="f18" fmla="*/ f14 1 383101"/>
                <a:gd name="f19" fmla="*/ 28832 f15 1"/>
                <a:gd name="f20" fmla="*/ 0 f14 1"/>
                <a:gd name="f21" fmla="*/ 29308 f15 1"/>
                <a:gd name="f22" fmla="*/ 383101 f14 1"/>
                <a:gd name="f23" fmla="*/ 440 f15 1"/>
                <a:gd name="f24" fmla="*/ 0 f15 1"/>
                <a:gd name="f25" fmla="*/ 28904 f14 1"/>
                <a:gd name="f26" fmla="*/ f16 1 f2"/>
                <a:gd name="f27" fmla="*/ f19 1 29308"/>
                <a:gd name="f28" fmla="*/ f20 1 383101"/>
                <a:gd name="f29" fmla="*/ f21 1 29308"/>
                <a:gd name="f30" fmla="*/ f22 1 383101"/>
                <a:gd name="f31" fmla="*/ f23 1 29308"/>
                <a:gd name="f32" fmla="*/ f24 1 29308"/>
                <a:gd name="f33" fmla="*/ f25 1 38310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308" h="38310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2" name="Freeform: Shape 171">
              <a:extLst>
                <a:ext uri="{FF2B5EF4-FFF2-40B4-BE49-F238E27FC236}">
                  <a16:creationId xmlns:a16="http://schemas.microsoft.com/office/drawing/2014/main" id="{B0FB0408-31C8-8C3C-EF8E-5B82476DC8CF}"/>
                </a:ext>
              </a:extLst>
            </p:cNvPr>
            <p:cNvSpPr/>
            <p:nvPr/>
          </p:nvSpPr>
          <p:spPr>
            <a:xfrm>
              <a:off x="361297" y="6535920"/>
              <a:ext cx="29233" cy="322079"/>
            </a:xfrm>
            <a:custGeom>
              <a:avLst/>
              <a:gdLst>
                <a:gd name="f0" fmla="val 10800000"/>
                <a:gd name="f1" fmla="val 5400000"/>
                <a:gd name="f2" fmla="val 180"/>
                <a:gd name="f3" fmla="val w"/>
                <a:gd name="f4" fmla="val h"/>
                <a:gd name="f5" fmla="val 0"/>
                <a:gd name="f6" fmla="val 29233"/>
                <a:gd name="f7" fmla="val 322081"/>
                <a:gd name="f8" fmla="val 28833"/>
                <a:gd name="f9" fmla="val 364"/>
                <a:gd name="f10" fmla="val 28904"/>
                <a:gd name="f11" fmla="+- 0 0 -90"/>
                <a:gd name="f12" fmla="*/ f3 1 29233"/>
                <a:gd name="f13" fmla="*/ f4 1 322081"/>
                <a:gd name="f14" fmla="+- f7 0 f5"/>
                <a:gd name="f15" fmla="+- f6 0 f5"/>
                <a:gd name="f16" fmla="*/ f11 f0 1"/>
                <a:gd name="f17" fmla="*/ f15 1 29233"/>
                <a:gd name="f18" fmla="*/ f14 1 322081"/>
                <a:gd name="f19" fmla="*/ 28833 f15 1"/>
                <a:gd name="f20" fmla="*/ 0 f14 1"/>
                <a:gd name="f21" fmla="*/ 29233 f15 1"/>
                <a:gd name="f22" fmla="*/ 322081 f14 1"/>
                <a:gd name="f23" fmla="*/ 364 f15 1"/>
                <a:gd name="f24" fmla="*/ 0 f15 1"/>
                <a:gd name="f25" fmla="*/ 28904 f14 1"/>
                <a:gd name="f26" fmla="*/ f16 1 f2"/>
                <a:gd name="f27" fmla="*/ f19 1 29233"/>
                <a:gd name="f28" fmla="*/ f20 1 322081"/>
                <a:gd name="f29" fmla="*/ f21 1 29233"/>
                <a:gd name="f30" fmla="*/ f22 1 322081"/>
                <a:gd name="f31" fmla="*/ f23 1 29233"/>
                <a:gd name="f32" fmla="*/ f24 1 29233"/>
                <a:gd name="f33" fmla="*/ f25 1 32208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233" h="32208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3" name="Freeform: Shape 170">
              <a:extLst>
                <a:ext uri="{FF2B5EF4-FFF2-40B4-BE49-F238E27FC236}">
                  <a16:creationId xmlns:a16="http://schemas.microsoft.com/office/drawing/2014/main" id="{CF1C06A9-AE1B-3038-3F31-EACBA19B60C6}"/>
                </a:ext>
              </a:extLst>
            </p:cNvPr>
            <p:cNvSpPr/>
            <p:nvPr/>
          </p:nvSpPr>
          <p:spPr>
            <a:xfrm>
              <a:off x="300435" y="6597743"/>
              <a:ext cx="29955" cy="260256"/>
            </a:xfrm>
            <a:custGeom>
              <a:avLst/>
              <a:gdLst>
                <a:gd name="f0" fmla="val 10800000"/>
                <a:gd name="f1" fmla="val 5400000"/>
                <a:gd name="f2" fmla="val 180"/>
                <a:gd name="f3" fmla="val w"/>
                <a:gd name="f4" fmla="val h"/>
                <a:gd name="f5" fmla="val 0"/>
                <a:gd name="f6" fmla="val 29959"/>
                <a:gd name="f7" fmla="val 260260"/>
                <a:gd name="f8" fmla="val 29636"/>
                <a:gd name="f9" fmla="val 440"/>
                <a:gd name="f10" fmla="val 28104"/>
                <a:gd name="f11" fmla="val 803"/>
                <a:gd name="f12" fmla="val 28904"/>
                <a:gd name="f13" fmla="+- 0 0 -90"/>
                <a:gd name="f14" fmla="*/ f3 1 29959"/>
                <a:gd name="f15" fmla="*/ f4 1 260260"/>
                <a:gd name="f16" fmla="+- f7 0 f5"/>
                <a:gd name="f17" fmla="+- f6 0 f5"/>
                <a:gd name="f18" fmla="*/ f13 f0 1"/>
                <a:gd name="f19" fmla="*/ f17 1 29959"/>
                <a:gd name="f20" fmla="*/ f16 1 260260"/>
                <a:gd name="f21" fmla="*/ 29636 f17 1"/>
                <a:gd name="f22" fmla="*/ 0 f16 1"/>
                <a:gd name="f23" fmla="*/ 29959 f17 1"/>
                <a:gd name="f24" fmla="*/ 260260 f16 1"/>
                <a:gd name="f25" fmla="*/ 440 f17 1"/>
                <a:gd name="f26" fmla="*/ 0 f17 1"/>
                <a:gd name="f27" fmla="*/ 28104 f16 1"/>
                <a:gd name="f28" fmla="*/ 803 f17 1"/>
                <a:gd name="f29" fmla="*/ 28904 f16 1"/>
                <a:gd name="f30" fmla="*/ f18 1 f2"/>
                <a:gd name="f31" fmla="*/ f21 1 29959"/>
                <a:gd name="f32" fmla="*/ f22 1 260260"/>
                <a:gd name="f33" fmla="*/ f23 1 29959"/>
                <a:gd name="f34" fmla="*/ f24 1 260260"/>
                <a:gd name="f35" fmla="*/ f25 1 29959"/>
                <a:gd name="f36" fmla="*/ f26 1 29959"/>
                <a:gd name="f37" fmla="*/ f27 1 260260"/>
                <a:gd name="f38" fmla="*/ f28 1 29959"/>
                <a:gd name="f39" fmla="*/ f29 1 26026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959" h="26026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4" name="Freeform: Shape 169">
              <a:extLst>
                <a:ext uri="{FF2B5EF4-FFF2-40B4-BE49-F238E27FC236}">
                  <a16:creationId xmlns:a16="http://schemas.microsoft.com/office/drawing/2014/main" id="{4015AA51-F34C-01E5-C32D-BD7D232FB6F3}"/>
                </a:ext>
              </a:extLst>
            </p:cNvPr>
            <p:cNvSpPr/>
            <p:nvPr/>
          </p:nvSpPr>
          <p:spPr>
            <a:xfrm>
              <a:off x="239563" y="6658761"/>
              <a:ext cx="29882" cy="199238"/>
            </a:xfrm>
            <a:custGeom>
              <a:avLst/>
              <a:gdLst>
                <a:gd name="f0" fmla="val 10800000"/>
                <a:gd name="f1" fmla="val 5400000"/>
                <a:gd name="f2" fmla="val 180"/>
                <a:gd name="f3" fmla="val w"/>
                <a:gd name="f4" fmla="val h"/>
                <a:gd name="f5" fmla="val 0"/>
                <a:gd name="f6" fmla="val 29882"/>
                <a:gd name="f7" fmla="val 199240"/>
                <a:gd name="f8" fmla="val 29635"/>
                <a:gd name="f9" fmla="val 337"/>
                <a:gd name="f10" fmla="val 28103"/>
                <a:gd name="f11" fmla="val 803"/>
                <a:gd name="f12" fmla="val 28904"/>
                <a:gd name="f13" fmla="+- 0 0 -90"/>
                <a:gd name="f14" fmla="*/ f3 1 29882"/>
                <a:gd name="f15" fmla="*/ f4 1 199240"/>
                <a:gd name="f16" fmla="+- f7 0 f5"/>
                <a:gd name="f17" fmla="+- f6 0 f5"/>
                <a:gd name="f18" fmla="*/ f13 f0 1"/>
                <a:gd name="f19" fmla="*/ f17 1 29882"/>
                <a:gd name="f20" fmla="*/ f16 1 199240"/>
                <a:gd name="f21" fmla="*/ 29635 f17 1"/>
                <a:gd name="f22" fmla="*/ 0 f16 1"/>
                <a:gd name="f23" fmla="*/ 29882 f17 1"/>
                <a:gd name="f24" fmla="*/ 199240 f16 1"/>
                <a:gd name="f25" fmla="*/ 337 f17 1"/>
                <a:gd name="f26" fmla="*/ 0 f17 1"/>
                <a:gd name="f27" fmla="*/ 28103 f16 1"/>
                <a:gd name="f28" fmla="*/ 803 f17 1"/>
                <a:gd name="f29" fmla="*/ 28904 f16 1"/>
                <a:gd name="f30" fmla="*/ f18 1 f2"/>
                <a:gd name="f31" fmla="*/ f21 1 29882"/>
                <a:gd name="f32" fmla="*/ f22 1 199240"/>
                <a:gd name="f33" fmla="*/ f23 1 29882"/>
                <a:gd name="f34" fmla="*/ f24 1 199240"/>
                <a:gd name="f35" fmla="*/ f25 1 29882"/>
                <a:gd name="f36" fmla="*/ f26 1 29882"/>
                <a:gd name="f37" fmla="*/ f27 1 199240"/>
                <a:gd name="f38" fmla="*/ f28 1 29882"/>
                <a:gd name="f39" fmla="*/ f29 1 19924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882" h="19924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5" name="Freeform: Shape 168">
              <a:extLst>
                <a:ext uri="{FF2B5EF4-FFF2-40B4-BE49-F238E27FC236}">
                  <a16:creationId xmlns:a16="http://schemas.microsoft.com/office/drawing/2014/main" id="{BB922C0A-8EFE-40E6-703D-6961A66E721F}"/>
                </a:ext>
              </a:extLst>
            </p:cNvPr>
            <p:cNvSpPr/>
            <p:nvPr/>
          </p:nvSpPr>
          <p:spPr>
            <a:xfrm>
              <a:off x="179496" y="6718179"/>
              <a:ext cx="29004" cy="139820"/>
            </a:xfrm>
            <a:custGeom>
              <a:avLst/>
              <a:gdLst>
                <a:gd name="f0" fmla="val 10800000"/>
                <a:gd name="f1" fmla="val 5400000"/>
                <a:gd name="f2" fmla="val 180"/>
                <a:gd name="f3" fmla="val w"/>
                <a:gd name="f4" fmla="val h"/>
                <a:gd name="f5" fmla="val 0"/>
                <a:gd name="f6" fmla="val 29006"/>
                <a:gd name="f7" fmla="val 139823"/>
                <a:gd name="f8" fmla="val 28832"/>
                <a:gd name="f9" fmla="val 138"/>
                <a:gd name="f10" fmla="val 28904"/>
                <a:gd name="f11" fmla="+- 0 0 -90"/>
                <a:gd name="f12" fmla="*/ f3 1 29006"/>
                <a:gd name="f13" fmla="*/ f4 1 139823"/>
                <a:gd name="f14" fmla="+- f7 0 f5"/>
                <a:gd name="f15" fmla="+- f6 0 f5"/>
                <a:gd name="f16" fmla="*/ f11 f0 1"/>
                <a:gd name="f17" fmla="*/ f15 1 29006"/>
                <a:gd name="f18" fmla="*/ f14 1 139823"/>
                <a:gd name="f19" fmla="*/ 28832 f15 1"/>
                <a:gd name="f20" fmla="*/ 0 f14 1"/>
                <a:gd name="f21" fmla="*/ 29006 f15 1"/>
                <a:gd name="f22" fmla="*/ 139823 f14 1"/>
                <a:gd name="f23" fmla="*/ 138 f15 1"/>
                <a:gd name="f24" fmla="*/ 0 f15 1"/>
                <a:gd name="f25" fmla="*/ 28904 f14 1"/>
                <a:gd name="f26" fmla="*/ f16 1 f2"/>
                <a:gd name="f27" fmla="*/ f19 1 29006"/>
                <a:gd name="f28" fmla="*/ f20 1 139823"/>
                <a:gd name="f29" fmla="*/ f21 1 29006"/>
                <a:gd name="f30" fmla="*/ f22 1 139823"/>
                <a:gd name="f31" fmla="*/ f23 1 29006"/>
                <a:gd name="f32" fmla="*/ f24 1 29006"/>
                <a:gd name="f33" fmla="*/ f25 1 13982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006" h="13982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6" name="Freeform: Shape 167">
              <a:extLst>
                <a:ext uri="{FF2B5EF4-FFF2-40B4-BE49-F238E27FC236}">
                  <a16:creationId xmlns:a16="http://schemas.microsoft.com/office/drawing/2014/main" id="{E11BD289-B363-AEC4-DD05-2AD30BC00FEB}"/>
                </a:ext>
              </a:extLst>
            </p:cNvPr>
            <p:cNvSpPr/>
            <p:nvPr/>
          </p:nvSpPr>
          <p:spPr>
            <a:xfrm>
              <a:off x="118625" y="6779197"/>
              <a:ext cx="28931" cy="78802"/>
            </a:xfrm>
            <a:custGeom>
              <a:avLst/>
              <a:gdLst>
                <a:gd name="f0" fmla="val 10800000"/>
                <a:gd name="f1" fmla="val 5400000"/>
                <a:gd name="f2" fmla="val 180"/>
                <a:gd name="f3" fmla="val w"/>
                <a:gd name="f4" fmla="val h"/>
                <a:gd name="f5" fmla="val 0"/>
                <a:gd name="f6" fmla="val 28931"/>
                <a:gd name="f7" fmla="val 78803"/>
                <a:gd name="f8" fmla="val 28833"/>
                <a:gd name="f9" fmla="val 62"/>
                <a:gd name="f10" fmla="val 28904"/>
                <a:gd name="f11" fmla="+- 0 0 -90"/>
                <a:gd name="f12" fmla="*/ f3 1 28931"/>
                <a:gd name="f13" fmla="*/ f4 1 78803"/>
                <a:gd name="f14" fmla="+- f7 0 f5"/>
                <a:gd name="f15" fmla="+- f6 0 f5"/>
                <a:gd name="f16" fmla="*/ f11 f0 1"/>
                <a:gd name="f17" fmla="*/ f15 1 28931"/>
                <a:gd name="f18" fmla="*/ f14 1 78803"/>
                <a:gd name="f19" fmla="*/ 28833 f15 1"/>
                <a:gd name="f20" fmla="*/ 0 f14 1"/>
                <a:gd name="f21" fmla="*/ 28931 f15 1"/>
                <a:gd name="f22" fmla="*/ 78803 f14 1"/>
                <a:gd name="f23" fmla="*/ 62 f15 1"/>
                <a:gd name="f24" fmla="*/ 0 f15 1"/>
                <a:gd name="f25" fmla="*/ 28904 f14 1"/>
                <a:gd name="f26" fmla="*/ f16 1 f2"/>
                <a:gd name="f27" fmla="*/ f19 1 28931"/>
                <a:gd name="f28" fmla="*/ f20 1 78803"/>
                <a:gd name="f29" fmla="*/ f21 1 28931"/>
                <a:gd name="f30" fmla="*/ f22 1 78803"/>
                <a:gd name="f31" fmla="*/ f23 1 28931"/>
                <a:gd name="f32" fmla="*/ f24 1 28931"/>
                <a:gd name="f33" fmla="*/ f25 1 7880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8931" h="7880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7" name="Freeform: Shape 166">
              <a:extLst>
                <a:ext uri="{FF2B5EF4-FFF2-40B4-BE49-F238E27FC236}">
                  <a16:creationId xmlns:a16="http://schemas.microsoft.com/office/drawing/2014/main" id="{5E6198AB-500E-B9B7-A7C1-48B0C5BAAFBF}"/>
                </a:ext>
              </a:extLst>
            </p:cNvPr>
            <p:cNvSpPr/>
            <p:nvPr/>
          </p:nvSpPr>
          <p:spPr>
            <a:xfrm>
              <a:off x="70454" y="6841019"/>
              <a:ext cx="16962" cy="16980"/>
            </a:xfrm>
            <a:custGeom>
              <a:avLst/>
              <a:gdLst>
                <a:gd name="f0" fmla="val 10800000"/>
                <a:gd name="f1" fmla="val 5400000"/>
                <a:gd name="f2" fmla="val 180"/>
                <a:gd name="f3" fmla="val w"/>
                <a:gd name="f4" fmla="val h"/>
                <a:gd name="f5" fmla="val 0"/>
                <a:gd name="f6" fmla="val 16961"/>
                <a:gd name="f7" fmla="val 16982"/>
                <a:gd name="f8" fmla="val 16940"/>
                <a:gd name="f9" fmla="+- 0 0 -90"/>
                <a:gd name="f10" fmla="*/ f3 1 16961"/>
                <a:gd name="f11" fmla="*/ f4 1 16982"/>
                <a:gd name="f12" fmla="+- f7 0 f5"/>
                <a:gd name="f13" fmla="+- f6 0 f5"/>
                <a:gd name="f14" fmla="*/ f9 f0 1"/>
                <a:gd name="f15" fmla="*/ f13 1 16961"/>
                <a:gd name="f16" fmla="*/ f12 1 16982"/>
                <a:gd name="f17" fmla="*/ 16940 f13 1"/>
                <a:gd name="f18" fmla="*/ 0 f12 1"/>
                <a:gd name="f19" fmla="*/ 16961 f13 1"/>
                <a:gd name="f20" fmla="*/ 16982 f12 1"/>
                <a:gd name="f21" fmla="*/ 0 f13 1"/>
                <a:gd name="f22" fmla="*/ f14 1 f2"/>
                <a:gd name="f23" fmla="*/ f17 1 16961"/>
                <a:gd name="f24" fmla="*/ f18 1 16982"/>
                <a:gd name="f25" fmla="*/ f19 1 16961"/>
                <a:gd name="f26" fmla="*/ f20 1 16982"/>
                <a:gd name="f27" fmla="*/ f21 1 16961"/>
                <a:gd name="f28" fmla="*/ f5 1 f15"/>
                <a:gd name="f29" fmla="*/ f6 1 f15"/>
                <a:gd name="f30" fmla="*/ f5 1 f16"/>
                <a:gd name="f31" fmla="*/ f7 1 f16"/>
                <a:gd name="f32" fmla="+- f22 0 f1"/>
                <a:gd name="f33" fmla="*/ f23 1 f15"/>
                <a:gd name="f34" fmla="*/ f24 1 f16"/>
                <a:gd name="f35" fmla="*/ f25 1 f15"/>
                <a:gd name="f36" fmla="*/ f26 1 f16"/>
                <a:gd name="f37" fmla="*/ f27 1 f15"/>
                <a:gd name="f38" fmla="*/ f28 f10 1"/>
                <a:gd name="f39" fmla="*/ f29 f10 1"/>
                <a:gd name="f40" fmla="*/ f31 f11 1"/>
                <a:gd name="f41" fmla="*/ f30 f11 1"/>
                <a:gd name="f42" fmla="*/ f33 f10 1"/>
                <a:gd name="f43" fmla="*/ f34 f11 1"/>
                <a:gd name="f44" fmla="*/ f35 f10 1"/>
                <a:gd name="f45" fmla="*/ f36 f11 1"/>
                <a:gd name="f46" fmla="*/ f37 f10 1"/>
              </a:gdLst>
              <a:ahLst/>
              <a:cxnLst>
                <a:cxn ang="3cd4">
                  <a:pos x="hc" y="t"/>
                </a:cxn>
                <a:cxn ang="0">
                  <a:pos x="r" y="vc"/>
                </a:cxn>
                <a:cxn ang="cd4">
                  <a:pos x="hc" y="b"/>
                </a:cxn>
                <a:cxn ang="cd2">
                  <a:pos x="l" y="vc"/>
                </a:cxn>
                <a:cxn ang="f32">
                  <a:pos x="f42" y="f43"/>
                </a:cxn>
                <a:cxn ang="f32">
                  <a:pos x="f44" y="f45"/>
                </a:cxn>
                <a:cxn ang="f32">
                  <a:pos x="f46" y="f45"/>
                </a:cxn>
                <a:cxn ang="f32">
                  <a:pos x="f42" y="f43"/>
                </a:cxn>
              </a:cxnLst>
              <a:rect l="f38" t="f41" r="f39" b="f40"/>
              <a:pathLst>
                <a:path w="16961" h="16982">
                  <a:moveTo>
                    <a:pt x="f8" y="f5"/>
                  </a:moveTo>
                  <a:lnTo>
                    <a:pt x="f6" y="f7"/>
                  </a:lnTo>
                  <a:lnTo>
                    <a:pt x="f5" y="f7"/>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68" name="Text Placeholder 9">
            <a:extLst>
              <a:ext uri="{FF2B5EF4-FFF2-40B4-BE49-F238E27FC236}">
                <a16:creationId xmlns:a16="http://schemas.microsoft.com/office/drawing/2014/main" id="{C2C843A1-E794-67D4-48DB-826665A07018}"/>
              </a:ext>
            </a:extLst>
          </p:cNvPr>
          <p:cNvSpPr txBox="1">
            <a:spLocks noGrp="1"/>
          </p:cNvSpPr>
          <p:nvPr>
            <p:ph type="body" idx="4294967295"/>
          </p:nvPr>
        </p:nvSpPr>
        <p:spPr>
          <a:xfrm>
            <a:off x="4937760" y="2080150"/>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69" name="Text Placeholder 9">
            <a:extLst>
              <a:ext uri="{FF2B5EF4-FFF2-40B4-BE49-F238E27FC236}">
                <a16:creationId xmlns:a16="http://schemas.microsoft.com/office/drawing/2014/main" id="{3D04788A-6214-27AC-B881-8C97840F4134}"/>
              </a:ext>
            </a:extLst>
          </p:cNvPr>
          <p:cNvSpPr txBox="1">
            <a:spLocks noGrp="1"/>
          </p:cNvSpPr>
          <p:nvPr>
            <p:ph type="body" idx="4294967295"/>
          </p:nvPr>
        </p:nvSpPr>
        <p:spPr>
          <a:xfrm>
            <a:off x="4937760" y="2491868"/>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0" name="Text Placeholder 9">
            <a:extLst>
              <a:ext uri="{FF2B5EF4-FFF2-40B4-BE49-F238E27FC236}">
                <a16:creationId xmlns:a16="http://schemas.microsoft.com/office/drawing/2014/main" id="{331FB93C-9369-ADB4-659D-7B8CA2450504}"/>
              </a:ext>
            </a:extLst>
          </p:cNvPr>
          <p:cNvSpPr txBox="1">
            <a:spLocks noGrp="1"/>
          </p:cNvSpPr>
          <p:nvPr>
            <p:ph type="body" idx="4294967295"/>
          </p:nvPr>
        </p:nvSpPr>
        <p:spPr>
          <a:xfrm>
            <a:off x="4937760" y="3417085"/>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71" name="Text Placeholder 9">
            <a:extLst>
              <a:ext uri="{FF2B5EF4-FFF2-40B4-BE49-F238E27FC236}">
                <a16:creationId xmlns:a16="http://schemas.microsoft.com/office/drawing/2014/main" id="{A85D5F71-FE08-634A-9D8A-9A5ECC00ED4B}"/>
              </a:ext>
            </a:extLst>
          </p:cNvPr>
          <p:cNvSpPr txBox="1">
            <a:spLocks noGrp="1"/>
          </p:cNvSpPr>
          <p:nvPr>
            <p:ph type="body" idx="4294967295"/>
          </p:nvPr>
        </p:nvSpPr>
        <p:spPr>
          <a:xfrm>
            <a:off x="4937760" y="3837937"/>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2" name="Text Placeholder 9">
            <a:extLst>
              <a:ext uri="{FF2B5EF4-FFF2-40B4-BE49-F238E27FC236}">
                <a16:creationId xmlns:a16="http://schemas.microsoft.com/office/drawing/2014/main" id="{8B8F0E3F-9CC1-72CF-16AF-84EAE734943F}"/>
              </a:ext>
            </a:extLst>
          </p:cNvPr>
          <p:cNvSpPr txBox="1">
            <a:spLocks noGrp="1"/>
          </p:cNvSpPr>
          <p:nvPr>
            <p:ph type="body" idx="4294967295"/>
          </p:nvPr>
        </p:nvSpPr>
        <p:spPr>
          <a:xfrm>
            <a:off x="4933745" y="4790587"/>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73" name="Text Placeholder 9">
            <a:extLst>
              <a:ext uri="{FF2B5EF4-FFF2-40B4-BE49-F238E27FC236}">
                <a16:creationId xmlns:a16="http://schemas.microsoft.com/office/drawing/2014/main" id="{33B7A283-ED17-0283-3D53-39554B442927}"/>
              </a:ext>
            </a:extLst>
          </p:cNvPr>
          <p:cNvSpPr txBox="1">
            <a:spLocks noGrp="1"/>
          </p:cNvSpPr>
          <p:nvPr>
            <p:ph type="body" idx="4294967295"/>
          </p:nvPr>
        </p:nvSpPr>
        <p:spPr>
          <a:xfrm>
            <a:off x="4933745" y="5203301"/>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4" name="Text Placeholder 9">
            <a:extLst>
              <a:ext uri="{FF2B5EF4-FFF2-40B4-BE49-F238E27FC236}">
                <a16:creationId xmlns:a16="http://schemas.microsoft.com/office/drawing/2014/main" id="{ABFBE993-497F-0E1B-967F-A7D1D6407C80}"/>
              </a:ext>
            </a:extLst>
          </p:cNvPr>
          <p:cNvSpPr txBox="1">
            <a:spLocks noGrp="1"/>
          </p:cNvSpPr>
          <p:nvPr>
            <p:ph type="body" idx="4294967295"/>
          </p:nvPr>
        </p:nvSpPr>
        <p:spPr>
          <a:xfrm>
            <a:off x="8486217" y="2080150"/>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75" name="Text Placeholder 9">
            <a:extLst>
              <a:ext uri="{FF2B5EF4-FFF2-40B4-BE49-F238E27FC236}">
                <a16:creationId xmlns:a16="http://schemas.microsoft.com/office/drawing/2014/main" id="{4938193A-B87A-5774-A73A-435FD9F0E32C}"/>
              </a:ext>
            </a:extLst>
          </p:cNvPr>
          <p:cNvSpPr txBox="1">
            <a:spLocks noGrp="1"/>
          </p:cNvSpPr>
          <p:nvPr>
            <p:ph type="body" idx="4294967295"/>
          </p:nvPr>
        </p:nvSpPr>
        <p:spPr>
          <a:xfrm>
            <a:off x="8486217" y="2486546"/>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6" name="Text Placeholder 9">
            <a:extLst>
              <a:ext uri="{FF2B5EF4-FFF2-40B4-BE49-F238E27FC236}">
                <a16:creationId xmlns:a16="http://schemas.microsoft.com/office/drawing/2014/main" id="{DC2F31DC-D9E7-6DEB-9C60-D04D1FEA4CA9}"/>
              </a:ext>
            </a:extLst>
          </p:cNvPr>
          <p:cNvSpPr txBox="1">
            <a:spLocks noGrp="1"/>
          </p:cNvSpPr>
          <p:nvPr>
            <p:ph type="body" idx="4294967295"/>
          </p:nvPr>
        </p:nvSpPr>
        <p:spPr>
          <a:xfrm>
            <a:off x="8486217" y="3417085"/>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77" name="Text Placeholder 9">
            <a:extLst>
              <a:ext uri="{FF2B5EF4-FFF2-40B4-BE49-F238E27FC236}">
                <a16:creationId xmlns:a16="http://schemas.microsoft.com/office/drawing/2014/main" id="{5474EB84-6386-A64E-405B-C95B82DDB96F}"/>
              </a:ext>
            </a:extLst>
          </p:cNvPr>
          <p:cNvSpPr txBox="1">
            <a:spLocks noGrp="1"/>
          </p:cNvSpPr>
          <p:nvPr>
            <p:ph type="body" idx="4294967295"/>
          </p:nvPr>
        </p:nvSpPr>
        <p:spPr>
          <a:xfrm>
            <a:off x="8486217" y="3832625"/>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8" name="Date Placeholder 3">
            <a:extLst>
              <a:ext uri="{FF2B5EF4-FFF2-40B4-BE49-F238E27FC236}">
                <a16:creationId xmlns:a16="http://schemas.microsoft.com/office/drawing/2014/main" id="{87ED1C58-DCD4-792B-E6CF-9C94BC285E45}"/>
              </a:ext>
            </a:extLst>
          </p:cNvPr>
          <p:cNvSpPr txBox="1">
            <a:spLocks noGrp="1"/>
          </p:cNvSpPr>
          <p:nvPr>
            <p:ph type="dt" sz="half" idx="7"/>
          </p:nvPr>
        </p:nvSpPr>
        <p:spPr>
          <a:xfrm>
            <a:off x="4937760" y="6353178"/>
            <a:ext cx="1097280" cy="365129"/>
          </a:xfrm>
        </p:spPr>
        <p:txBody>
          <a:bodyPr/>
          <a:lstStyle>
            <a:lvl1pPr>
              <a:defRPr>
                <a:solidFill>
                  <a:srgbClr val="404040"/>
                </a:solidFill>
              </a:defRPr>
            </a:lvl1pPr>
          </a:lstStyle>
          <a:p>
            <a:pPr lvl="0"/>
            <a:r>
              <a:rPr lang="en-US"/>
              <a:t>20XX</a:t>
            </a:r>
          </a:p>
        </p:txBody>
      </p:sp>
      <p:sp>
        <p:nvSpPr>
          <p:cNvPr id="79" name="Footer Placeholder 4">
            <a:extLst>
              <a:ext uri="{FF2B5EF4-FFF2-40B4-BE49-F238E27FC236}">
                <a16:creationId xmlns:a16="http://schemas.microsoft.com/office/drawing/2014/main" id="{6347CA2E-6D06-5CCD-7AB7-378D661CDBDE}"/>
              </a:ext>
            </a:extLst>
          </p:cNvPr>
          <p:cNvSpPr txBox="1">
            <a:spLocks noGrp="1"/>
          </p:cNvSpPr>
          <p:nvPr>
            <p:ph type="ftr" sz="quarter" idx="9"/>
          </p:nvPr>
        </p:nvSpPr>
        <p:spPr>
          <a:xfrm>
            <a:off x="7436165" y="6349995"/>
            <a:ext cx="2286000" cy="365129"/>
          </a:xfrm>
        </p:spPr>
        <p:txBody>
          <a:bodyPr/>
          <a:lstStyle>
            <a:lvl1pPr>
              <a:defRPr>
                <a:solidFill>
                  <a:srgbClr val="404040"/>
                </a:solidFill>
              </a:defRPr>
            </a:lvl1pPr>
          </a:lstStyle>
          <a:p>
            <a:pPr lvl="0"/>
            <a:r>
              <a:rPr lang="en-US"/>
              <a:t>Pitch deck title</a:t>
            </a:r>
          </a:p>
        </p:txBody>
      </p:sp>
      <p:sp>
        <p:nvSpPr>
          <p:cNvPr id="80" name="Slide Number Placeholder 5">
            <a:extLst>
              <a:ext uri="{FF2B5EF4-FFF2-40B4-BE49-F238E27FC236}">
                <a16:creationId xmlns:a16="http://schemas.microsoft.com/office/drawing/2014/main" id="{F726E7C4-16D5-E320-44F0-F82D73B962B7}"/>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14FED770-94B5-4475-81E0-9424619A26A9}" type="slidenum">
              <a:t>‹#›</a:t>
            </a:fld>
            <a:endParaRPr lang="en-US"/>
          </a:p>
        </p:txBody>
      </p:sp>
    </p:spTree>
    <p:extLst>
      <p:ext uri="{BB962C8B-B14F-4D97-AF65-F5344CB8AC3E}">
        <p14:creationId xmlns:p14="http://schemas.microsoft.com/office/powerpoint/2010/main" val="1257407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olution">
    <p:bg>
      <p:bgPr>
        <a:solidFill>
          <a:srgbClr val="385E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E2AC-ED8F-FE6B-84D1-83D840D60499}"/>
              </a:ext>
            </a:extLst>
          </p:cNvPr>
          <p:cNvSpPr txBox="1">
            <a:spLocks noGrp="1"/>
          </p:cNvSpPr>
          <p:nvPr>
            <p:ph type="title"/>
          </p:nvPr>
        </p:nvSpPr>
        <p:spPr>
          <a:xfrm>
            <a:off x="4937760" y="898526"/>
            <a:ext cx="6800850" cy="1325880"/>
          </a:xfrm>
        </p:spPr>
        <p:txBody>
          <a:bodyPr anchor="t"/>
          <a:lstStyle>
            <a:lvl1pPr>
              <a:defRPr cap="all">
                <a:solidFill>
                  <a:srgbClr val="F8F0E3"/>
                </a:solidFill>
              </a:defRPr>
            </a:lvl1pPr>
          </a:lstStyle>
          <a:p>
            <a:pPr lvl="0"/>
            <a:r>
              <a:rPr lang="en-US"/>
              <a:t>CLICK TO ADD TITLE</a:t>
            </a:r>
          </a:p>
        </p:txBody>
      </p:sp>
      <p:grpSp>
        <p:nvGrpSpPr>
          <p:cNvPr id="3" name="Group 2">
            <a:extLst>
              <a:ext uri="{FF2B5EF4-FFF2-40B4-BE49-F238E27FC236}">
                <a16:creationId xmlns:a16="http://schemas.microsoft.com/office/drawing/2014/main" id="{44D26C8D-67A5-89C3-5E46-F753B93BA1AE}"/>
              </a:ext>
            </a:extLst>
          </p:cNvPr>
          <p:cNvGrpSpPr/>
          <p:nvPr/>
        </p:nvGrpSpPr>
        <p:grpSpPr>
          <a:xfrm>
            <a:off x="-33211" y="-16981"/>
            <a:ext cx="4096191" cy="6874981"/>
            <a:chOff x="-33211" y="-16981"/>
            <a:chExt cx="4096191" cy="6874981"/>
          </a:xfrm>
        </p:grpSpPr>
        <p:sp>
          <p:nvSpPr>
            <p:cNvPr id="4" name="Rectangle 6">
              <a:extLst>
                <a:ext uri="{FF2B5EF4-FFF2-40B4-BE49-F238E27FC236}">
                  <a16:creationId xmlns:a16="http://schemas.microsoft.com/office/drawing/2014/main" id="{FDE3305E-921B-3744-A4C4-09EEDCED404D}"/>
                </a:ext>
              </a:extLst>
            </p:cNvPr>
            <p:cNvSpPr/>
            <p:nvPr/>
          </p:nvSpPr>
          <p:spPr>
            <a:xfrm>
              <a:off x="11887" y="0"/>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Rectangle 31">
              <a:extLst>
                <a:ext uri="{FF2B5EF4-FFF2-40B4-BE49-F238E27FC236}">
                  <a16:creationId xmlns:a16="http://schemas.microsoft.com/office/drawing/2014/main" id="{2DC8B6E8-7892-E838-4360-D6EB133BC7EB}"/>
                </a:ext>
              </a:extLst>
            </p:cNvPr>
            <p:cNvSpPr/>
            <p:nvPr/>
          </p:nvSpPr>
          <p:spPr>
            <a:xfrm flipH="1">
              <a:off x="0" y="4814855"/>
              <a:ext cx="2032939"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Rectangle 23">
              <a:extLst>
                <a:ext uri="{FF2B5EF4-FFF2-40B4-BE49-F238E27FC236}">
                  <a16:creationId xmlns:a16="http://schemas.microsoft.com/office/drawing/2014/main" id="{328F6B27-6D11-3282-DA15-90D6F46D2762}"/>
                </a:ext>
              </a:extLst>
            </p:cNvPr>
            <p:cNvSpPr/>
            <p:nvPr/>
          </p:nvSpPr>
          <p:spPr>
            <a:xfrm>
              <a:off x="2033012" y="2031650"/>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7" name="Rectangle 33">
              <a:extLst>
                <a:ext uri="{FF2B5EF4-FFF2-40B4-BE49-F238E27FC236}">
                  <a16:creationId xmlns:a16="http://schemas.microsoft.com/office/drawing/2014/main" id="{CD89D7BD-E83B-6D49-DF65-5AC5B90E51FF}"/>
                </a:ext>
              </a:extLst>
            </p:cNvPr>
            <p:cNvSpPr/>
            <p:nvPr/>
          </p:nvSpPr>
          <p:spPr>
            <a:xfrm>
              <a:off x="2033012" y="4059643"/>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8" name="Picture 34" descr="A black and white striped pattern&#10;&#10;Description automatically generated with low confidence">
              <a:extLst>
                <a:ext uri="{FF2B5EF4-FFF2-40B4-BE49-F238E27FC236}">
                  <a16:creationId xmlns:a16="http://schemas.microsoft.com/office/drawing/2014/main" id="{C3AFCD29-2D7E-7268-15B6-26E435884A9D}"/>
                </a:ext>
              </a:extLst>
            </p:cNvPr>
            <p:cNvPicPr>
              <a:picLocks noChangeAspect="1"/>
            </p:cNvPicPr>
            <p:nvPr/>
          </p:nvPicPr>
          <p:blipFill>
            <a:blip r:embed="rId2"/>
            <a:stretch>
              <a:fillRect/>
            </a:stretch>
          </p:blipFill>
          <p:spPr>
            <a:xfrm>
              <a:off x="2033012" y="5086642"/>
              <a:ext cx="2019296" cy="999448"/>
            </a:xfrm>
            <a:prstGeom prst="rect">
              <a:avLst/>
            </a:prstGeom>
            <a:noFill/>
            <a:ln cap="flat">
              <a:noFill/>
            </a:ln>
          </p:spPr>
        </p:pic>
        <p:pic>
          <p:nvPicPr>
            <p:cNvPr id="9" name="Graphic 35">
              <a:extLst>
                <a:ext uri="{FF2B5EF4-FFF2-40B4-BE49-F238E27FC236}">
                  <a16:creationId xmlns:a16="http://schemas.microsoft.com/office/drawing/2014/main" id="{37265AC1-7D2C-25DD-FD8D-FA60EDA8A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799991">
              <a:off x="-9867" y="-16981"/>
              <a:ext cx="2029968" cy="2029968"/>
            </a:xfrm>
            <a:prstGeom prst="rect">
              <a:avLst/>
            </a:prstGeom>
            <a:noFill/>
            <a:ln cap="flat">
              <a:noFill/>
            </a:ln>
          </p:spPr>
        </p:pic>
        <p:sp>
          <p:nvSpPr>
            <p:cNvPr id="10" name="Rectangle 36">
              <a:extLst>
                <a:ext uri="{FF2B5EF4-FFF2-40B4-BE49-F238E27FC236}">
                  <a16:creationId xmlns:a16="http://schemas.microsoft.com/office/drawing/2014/main" id="{C59C69D4-364E-78E4-BCFF-D29B6F277EA7}"/>
                </a:ext>
              </a:extLst>
            </p:cNvPr>
            <p:cNvSpPr/>
            <p:nvPr/>
          </p:nvSpPr>
          <p:spPr>
            <a:xfrm>
              <a:off x="2029968" y="6045052"/>
              <a:ext cx="2029968"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1" name="Graphic 37">
              <a:extLst>
                <a:ext uri="{FF2B5EF4-FFF2-40B4-BE49-F238E27FC236}">
                  <a16:creationId xmlns:a16="http://schemas.microsoft.com/office/drawing/2014/main" id="{A6D84034-DDCA-2004-61BE-A363ED06B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79" y="4828032"/>
              <a:ext cx="2029968" cy="2029968"/>
            </a:xfrm>
            <a:prstGeom prst="rect">
              <a:avLst/>
            </a:prstGeom>
            <a:noFill/>
            <a:ln cap="flat">
              <a:noFill/>
            </a:ln>
          </p:spPr>
        </p:pic>
        <p:sp>
          <p:nvSpPr>
            <p:cNvPr id="12" name="Rectangle 38">
              <a:extLst>
                <a:ext uri="{FF2B5EF4-FFF2-40B4-BE49-F238E27FC236}">
                  <a16:creationId xmlns:a16="http://schemas.microsoft.com/office/drawing/2014/main" id="{8BC510EF-DD69-FE7A-CE0E-CC9DF05F7EB6}"/>
                </a:ext>
              </a:extLst>
            </p:cNvPr>
            <p:cNvSpPr/>
            <p:nvPr/>
          </p:nvSpPr>
          <p:spPr>
            <a:xfrm flipH="1">
              <a:off x="-9866" y="2000268"/>
              <a:ext cx="2032939"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3" name="Group 39">
              <a:extLst>
                <a:ext uri="{FF2B5EF4-FFF2-40B4-BE49-F238E27FC236}">
                  <a16:creationId xmlns:a16="http://schemas.microsoft.com/office/drawing/2014/main" id="{959B0811-96EC-5C12-7D88-832C3C721E95}"/>
                </a:ext>
              </a:extLst>
            </p:cNvPr>
            <p:cNvGrpSpPr/>
            <p:nvPr/>
          </p:nvGrpSpPr>
          <p:grpSpPr>
            <a:xfrm>
              <a:off x="100245" y="2099800"/>
              <a:ext cx="1920240" cy="1920240"/>
              <a:chOff x="100245" y="2099800"/>
              <a:chExt cx="1920240" cy="1920240"/>
            </a:xfrm>
          </p:grpSpPr>
          <p:grpSp>
            <p:nvGrpSpPr>
              <p:cNvPr id="14" name="Group 40">
                <a:extLst>
                  <a:ext uri="{FF2B5EF4-FFF2-40B4-BE49-F238E27FC236}">
                    <a16:creationId xmlns:a16="http://schemas.microsoft.com/office/drawing/2014/main" id="{2BFC85B8-4691-8E56-C617-8A8359473CAA}"/>
                  </a:ext>
                </a:extLst>
              </p:cNvPr>
              <p:cNvGrpSpPr/>
              <p:nvPr/>
            </p:nvGrpSpPr>
            <p:grpSpPr>
              <a:xfrm>
                <a:off x="100245" y="2099800"/>
                <a:ext cx="1920240" cy="1920240"/>
                <a:chOff x="100245" y="2099800"/>
                <a:chExt cx="1920240" cy="1920240"/>
              </a:xfrm>
            </p:grpSpPr>
            <p:grpSp>
              <p:nvGrpSpPr>
                <p:cNvPr id="15" name="Group 42">
                  <a:extLst>
                    <a:ext uri="{FF2B5EF4-FFF2-40B4-BE49-F238E27FC236}">
                      <a16:creationId xmlns:a16="http://schemas.microsoft.com/office/drawing/2014/main" id="{940B8BFF-C801-18A2-2B8C-5497F0952301}"/>
                    </a:ext>
                  </a:extLst>
                </p:cNvPr>
                <p:cNvGrpSpPr/>
                <p:nvPr/>
              </p:nvGrpSpPr>
              <p:grpSpPr>
                <a:xfrm>
                  <a:off x="100245" y="2099800"/>
                  <a:ext cx="1920240" cy="1920240"/>
                  <a:chOff x="100245" y="2099800"/>
                  <a:chExt cx="1920240" cy="1920240"/>
                </a:xfrm>
              </p:grpSpPr>
              <p:grpSp>
                <p:nvGrpSpPr>
                  <p:cNvPr id="16" name="Group 48">
                    <a:extLst>
                      <a:ext uri="{FF2B5EF4-FFF2-40B4-BE49-F238E27FC236}">
                        <a16:creationId xmlns:a16="http://schemas.microsoft.com/office/drawing/2014/main" id="{7E2CA3D2-6D09-2F54-0608-9741EE29DC5E}"/>
                      </a:ext>
                    </a:extLst>
                  </p:cNvPr>
                  <p:cNvGrpSpPr/>
                  <p:nvPr/>
                </p:nvGrpSpPr>
                <p:grpSpPr>
                  <a:xfrm>
                    <a:off x="100245" y="2099800"/>
                    <a:ext cx="1920240" cy="1920240"/>
                    <a:chOff x="100245" y="2099800"/>
                    <a:chExt cx="1920240" cy="1920240"/>
                  </a:xfrm>
                </p:grpSpPr>
                <p:grpSp>
                  <p:nvGrpSpPr>
                    <p:cNvPr id="17" name="Group 50">
                      <a:extLst>
                        <a:ext uri="{FF2B5EF4-FFF2-40B4-BE49-F238E27FC236}">
                          <a16:creationId xmlns:a16="http://schemas.microsoft.com/office/drawing/2014/main" id="{C7BFE6F6-4177-447C-E701-3C3E0B872884}"/>
                        </a:ext>
                      </a:extLst>
                    </p:cNvPr>
                    <p:cNvGrpSpPr/>
                    <p:nvPr/>
                  </p:nvGrpSpPr>
                  <p:grpSpPr>
                    <a:xfrm>
                      <a:off x="100245" y="2099800"/>
                      <a:ext cx="1920240" cy="1920240"/>
                      <a:chOff x="100245" y="2099800"/>
                      <a:chExt cx="1920240" cy="1920240"/>
                    </a:xfrm>
                  </p:grpSpPr>
                  <p:grpSp>
                    <p:nvGrpSpPr>
                      <p:cNvPr id="18" name="Group 52">
                        <a:extLst>
                          <a:ext uri="{FF2B5EF4-FFF2-40B4-BE49-F238E27FC236}">
                            <a16:creationId xmlns:a16="http://schemas.microsoft.com/office/drawing/2014/main" id="{141FFD4A-6589-2A24-C5FF-A247057231D9}"/>
                          </a:ext>
                        </a:extLst>
                      </p:cNvPr>
                      <p:cNvGrpSpPr/>
                      <p:nvPr/>
                    </p:nvGrpSpPr>
                    <p:grpSpPr>
                      <a:xfrm>
                        <a:off x="100245" y="2099800"/>
                        <a:ext cx="1920240" cy="1920240"/>
                        <a:chOff x="100245" y="2099800"/>
                        <a:chExt cx="1920240" cy="1920240"/>
                      </a:xfrm>
                    </p:grpSpPr>
                    <p:grpSp>
                      <p:nvGrpSpPr>
                        <p:cNvPr id="19" name="Group 54">
                          <a:extLst>
                            <a:ext uri="{FF2B5EF4-FFF2-40B4-BE49-F238E27FC236}">
                              <a16:creationId xmlns:a16="http://schemas.microsoft.com/office/drawing/2014/main" id="{6925375F-EA97-03DA-83D7-DD82F9C6A6CD}"/>
                            </a:ext>
                          </a:extLst>
                        </p:cNvPr>
                        <p:cNvGrpSpPr/>
                        <p:nvPr/>
                      </p:nvGrpSpPr>
                      <p:grpSpPr>
                        <a:xfrm>
                          <a:off x="100245" y="2099800"/>
                          <a:ext cx="1920240" cy="1920240"/>
                          <a:chOff x="100245" y="2099800"/>
                          <a:chExt cx="1920240" cy="1920240"/>
                        </a:xfrm>
                      </p:grpSpPr>
                      <p:grpSp>
                        <p:nvGrpSpPr>
                          <p:cNvPr id="20" name="Group 56">
                            <a:extLst>
                              <a:ext uri="{FF2B5EF4-FFF2-40B4-BE49-F238E27FC236}">
                                <a16:creationId xmlns:a16="http://schemas.microsoft.com/office/drawing/2014/main" id="{0E528E2E-7C11-1623-A278-1495591CB75C}"/>
                              </a:ext>
                            </a:extLst>
                          </p:cNvPr>
                          <p:cNvGrpSpPr/>
                          <p:nvPr/>
                        </p:nvGrpSpPr>
                        <p:grpSpPr>
                          <a:xfrm>
                            <a:off x="100245" y="2099800"/>
                            <a:ext cx="1920240" cy="1920240"/>
                            <a:chOff x="100245" y="2099800"/>
                            <a:chExt cx="1920240" cy="1920240"/>
                          </a:xfrm>
                        </p:grpSpPr>
                        <p:sp>
                          <p:nvSpPr>
                            <p:cNvPr id="21" name="Oval 58">
                              <a:extLst>
                                <a:ext uri="{FF2B5EF4-FFF2-40B4-BE49-F238E27FC236}">
                                  <a16:creationId xmlns:a16="http://schemas.microsoft.com/office/drawing/2014/main" id="{4EA54414-AD98-27CD-0AC2-9F7C755038A3}"/>
                                </a:ext>
                              </a:extLst>
                            </p:cNvPr>
                            <p:cNvSpPr/>
                            <p:nvPr/>
                          </p:nvSpPr>
                          <p:spPr>
                            <a:xfrm>
                              <a:off x="100245" y="2099800"/>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2" name="Oval 59">
                              <a:extLst>
                                <a:ext uri="{FF2B5EF4-FFF2-40B4-BE49-F238E27FC236}">
                                  <a16:creationId xmlns:a16="http://schemas.microsoft.com/office/drawing/2014/main" id="{AC3065F0-55C0-A037-3730-3D5D9977E2C5}"/>
                                </a:ext>
                              </a:extLst>
                            </p:cNvPr>
                            <p:cNvSpPr/>
                            <p:nvPr/>
                          </p:nvSpPr>
                          <p:spPr>
                            <a:xfrm>
                              <a:off x="172254" y="2171809"/>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57">
                            <a:extLst>
                              <a:ext uri="{FF2B5EF4-FFF2-40B4-BE49-F238E27FC236}">
                                <a16:creationId xmlns:a16="http://schemas.microsoft.com/office/drawing/2014/main" id="{1E25F105-8D5D-E066-3FA3-66027371D656}"/>
                              </a:ext>
                            </a:extLst>
                          </p:cNvPr>
                          <p:cNvSpPr/>
                          <p:nvPr/>
                        </p:nvSpPr>
                        <p:spPr>
                          <a:xfrm>
                            <a:off x="244263" y="2243818"/>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55">
                          <a:extLst>
                            <a:ext uri="{FF2B5EF4-FFF2-40B4-BE49-F238E27FC236}">
                              <a16:creationId xmlns:a16="http://schemas.microsoft.com/office/drawing/2014/main" id="{16D83E9D-E7DE-7432-87C9-5A84A444660D}"/>
                            </a:ext>
                          </a:extLst>
                        </p:cNvPr>
                        <p:cNvSpPr/>
                        <p:nvPr/>
                      </p:nvSpPr>
                      <p:spPr>
                        <a:xfrm>
                          <a:off x="316272" y="2315827"/>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53">
                        <a:extLst>
                          <a:ext uri="{FF2B5EF4-FFF2-40B4-BE49-F238E27FC236}">
                            <a16:creationId xmlns:a16="http://schemas.microsoft.com/office/drawing/2014/main" id="{0EA0D4CB-BD85-01BA-56BB-96912E9A11B7}"/>
                          </a:ext>
                        </a:extLst>
                      </p:cNvPr>
                      <p:cNvSpPr/>
                      <p:nvPr/>
                    </p:nvSpPr>
                    <p:spPr>
                      <a:xfrm>
                        <a:off x="388281" y="2387836"/>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51">
                      <a:extLst>
                        <a:ext uri="{FF2B5EF4-FFF2-40B4-BE49-F238E27FC236}">
                          <a16:creationId xmlns:a16="http://schemas.microsoft.com/office/drawing/2014/main" id="{BAC277AD-7A67-FF4D-920A-C16EF9071C6E}"/>
                        </a:ext>
                      </a:extLst>
                    </p:cNvPr>
                    <p:cNvSpPr/>
                    <p:nvPr/>
                  </p:nvSpPr>
                  <p:spPr>
                    <a:xfrm>
                      <a:off x="460290" y="2459845"/>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7" name="Oval 49">
                    <a:extLst>
                      <a:ext uri="{FF2B5EF4-FFF2-40B4-BE49-F238E27FC236}">
                        <a16:creationId xmlns:a16="http://schemas.microsoft.com/office/drawing/2014/main" id="{1074314C-3FD0-6A5F-B80E-3916F1561106}"/>
                      </a:ext>
                    </a:extLst>
                  </p:cNvPr>
                  <p:cNvSpPr/>
                  <p:nvPr/>
                </p:nvSpPr>
                <p:spPr>
                  <a:xfrm>
                    <a:off x="532299" y="2531854"/>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8" name="Oval 43">
                  <a:extLst>
                    <a:ext uri="{FF2B5EF4-FFF2-40B4-BE49-F238E27FC236}">
                      <a16:creationId xmlns:a16="http://schemas.microsoft.com/office/drawing/2014/main" id="{A7078F41-1C29-4764-AEAE-2AC40F9635D8}"/>
                    </a:ext>
                  </a:extLst>
                </p:cNvPr>
                <p:cNvSpPr/>
                <p:nvPr/>
              </p:nvSpPr>
              <p:spPr>
                <a:xfrm>
                  <a:off x="604308" y="2603863"/>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9" name="Oval 44">
                  <a:extLst>
                    <a:ext uri="{FF2B5EF4-FFF2-40B4-BE49-F238E27FC236}">
                      <a16:creationId xmlns:a16="http://schemas.microsoft.com/office/drawing/2014/main" id="{3A4F9B58-21B4-1528-4D64-9EFD8A505A38}"/>
                    </a:ext>
                  </a:extLst>
                </p:cNvPr>
                <p:cNvSpPr/>
                <p:nvPr/>
              </p:nvSpPr>
              <p:spPr>
                <a:xfrm>
                  <a:off x="676317" y="2675872"/>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0" name="Oval 45">
                  <a:extLst>
                    <a:ext uri="{FF2B5EF4-FFF2-40B4-BE49-F238E27FC236}">
                      <a16:creationId xmlns:a16="http://schemas.microsoft.com/office/drawing/2014/main" id="{570341FF-A66F-2191-F382-013F28899246}"/>
                    </a:ext>
                  </a:extLst>
                </p:cNvPr>
                <p:cNvSpPr/>
                <p:nvPr/>
              </p:nvSpPr>
              <p:spPr>
                <a:xfrm>
                  <a:off x="748326" y="2747881"/>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1" name="Oval 46">
                  <a:extLst>
                    <a:ext uri="{FF2B5EF4-FFF2-40B4-BE49-F238E27FC236}">
                      <a16:creationId xmlns:a16="http://schemas.microsoft.com/office/drawing/2014/main" id="{C64FC178-8B7D-5B25-ADA1-1A3FFD70B48A}"/>
                    </a:ext>
                  </a:extLst>
                </p:cNvPr>
                <p:cNvSpPr/>
                <p:nvPr/>
              </p:nvSpPr>
              <p:spPr>
                <a:xfrm>
                  <a:off x="820335" y="2819890"/>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2" name="Oval 47">
                  <a:extLst>
                    <a:ext uri="{FF2B5EF4-FFF2-40B4-BE49-F238E27FC236}">
                      <a16:creationId xmlns:a16="http://schemas.microsoft.com/office/drawing/2014/main" id="{EBA6ECFF-A090-033B-E0C0-8F7AC3061426}"/>
                    </a:ext>
                  </a:extLst>
                </p:cNvPr>
                <p:cNvSpPr/>
                <p:nvPr/>
              </p:nvSpPr>
              <p:spPr>
                <a:xfrm>
                  <a:off x="892344" y="2891899"/>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3" name="Oval 41">
                <a:extLst>
                  <a:ext uri="{FF2B5EF4-FFF2-40B4-BE49-F238E27FC236}">
                    <a16:creationId xmlns:a16="http://schemas.microsoft.com/office/drawing/2014/main" id="{1A872962-5D1F-671C-E95E-E1622A09F308}"/>
                  </a:ext>
                </a:extLst>
              </p:cNvPr>
              <p:cNvSpPr/>
              <p:nvPr/>
            </p:nvSpPr>
            <p:spPr>
              <a:xfrm>
                <a:off x="964353" y="2963908"/>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4" name="Rectangle 60">
              <a:extLst>
                <a:ext uri="{FF2B5EF4-FFF2-40B4-BE49-F238E27FC236}">
                  <a16:creationId xmlns:a16="http://schemas.microsoft.com/office/drawing/2014/main" id="{5D4C2BCA-C6F0-5693-5C0F-13C0E22EB625}"/>
                </a:ext>
              </a:extLst>
            </p:cNvPr>
            <p:cNvSpPr/>
            <p:nvPr/>
          </p:nvSpPr>
          <p:spPr>
            <a:xfrm>
              <a:off x="0" y="4052949"/>
              <a:ext cx="2029968" cy="822960"/>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5" name="Freeform: Shape 61">
              <a:extLst>
                <a:ext uri="{FF2B5EF4-FFF2-40B4-BE49-F238E27FC236}">
                  <a16:creationId xmlns:a16="http://schemas.microsoft.com/office/drawing/2014/main" id="{CBC03AAA-EA8C-3FEA-C51B-5E69429D7732}"/>
                </a:ext>
              </a:extLst>
            </p:cNvPr>
            <p:cNvSpPr/>
            <p:nvPr/>
          </p:nvSpPr>
          <p:spPr>
            <a:xfrm>
              <a:off x="-33211" y="1999536"/>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36" name="Straight Connector 62">
              <a:extLst>
                <a:ext uri="{FF2B5EF4-FFF2-40B4-BE49-F238E27FC236}">
                  <a16:creationId xmlns:a16="http://schemas.microsoft.com/office/drawing/2014/main" id="{1136A6EE-D941-E314-434A-0B25B2D69AB1}"/>
                </a:ext>
              </a:extLst>
            </p:cNvPr>
            <p:cNvCxnSpPr/>
            <p:nvPr/>
          </p:nvCxnSpPr>
          <p:spPr>
            <a:xfrm flipV="1">
              <a:off x="-33211" y="2009064"/>
              <a:ext cx="3017519" cy="73"/>
            </a:xfrm>
            <a:prstGeom prst="straightConnector1">
              <a:avLst/>
            </a:prstGeom>
            <a:noFill/>
            <a:ln w="38103" cap="flat">
              <a:solidFill>
                <a:srgbClr val="F8F0E3"/>
              </a:solidFill>
              <a:prstDash val="solid"/>
              <a:miter/>
            </a:ln>
          </p:spPr>
        </p:cxnSp>
        <p:sp>
          <p:nvSpPr>
            <p:cNvPr id="37" name="Oval 63">
              <a:extLst>
                <a:ext uri="{FF2B5EF4-FFF2-40B4-BE49-F238E27FC236}">
                  <a16:creationId xmlns:a16="http://schemas.microsoft.com/office/drawing/2014/main" id="{6BE3EEED-9712-C2BE-919E-619EBD90C62A}"/>
                </a:ext>
              </a:extLst>
            </p:cNvPr>
            <p:cNvSpPr/>
            <p:nvPr/>
          </p:nvSpPr>
          <p:spPr>
            <a:xfrm>
              <a:off x="2923528" y="1871237"/>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38" name="Text Placeholder 9">
            <a:extLst>
              <a:ext uri="{FF2B5EF4-FFF2-40B4-BE49-F238E27FC236}">
                <a16:creationId xmlns:a16="http://schemas.microsoft.com/office/drawing/2014/main" id="{CE892C07-496F-8687-2F28-709414B7DC56}"/>
              </a:ext>
            </a:extLst>
          </p:cNvPr>
          <p:cNvSpPr txBox="1">
            <a:spLocks noGrp="1"/>
          </p:cNvSpPr>
          <p:nvPr>
            <p:ph type="body" idx="4294967295"/>
          </p:nvPr>
        </p:nvSpPr>
        <p:spPr>
          <a:xfrm>
            <a:off x="4937760" y="2084832"/>
            <a:ext cx="3200400" cy="365760"/>
          </a:xfrm>
        </p:spPr>
        <p:txBody>
          <a:bodyPr>
            <a:noAutofit/>
          </a:bodyPr>
          <a:lstStyle>
            <a:lvl1pPr marL="0" indent="0">
              <a:lnSpc>
                <a:spcPts val="2400"/>
              </a:lnSpc>
              <a:buNone/>
              <a:defRPr sz="2000" b="1" cap="all">
                <a:solidFill>
                  <a:srgbClr val="F8F0E3"/>
                </a:solidFill>
              </a:defRPr>
            </a:lvl1pPr>
          </a:lstStyle>
          <a:p>
            <a:pPr lvl="0"/>
            <a:r>
              <a:rPr lang="en-US"/>
              <a:t>ADD SUBTITLE</a:t>
            </a:r>
          </a:p>
        </p:txBody>
      </p:sp>
      <p:sp>
        <p:nvSpPr>
          <p:cNvPr id="39" name="Text Placeholder 9">
            <a:extLst>
              <a:ext uri="{FF2B5EF4-FFF2-40B4-BE49-F238E27FC236}">
                <a16:creationId xmlns:a16="http://schemas.microsoft.com/office/drawing/2014/main" id="{00E6CD76-98CE-9E30-1279-36DFA14BF292}"/>
              </a:ext>
            </a:extLst>
          </p:cNvPr>
          <p:cNvSpPr txBox="1">
            <a:spLocks noGrp="1"/>
          </p:cNvSpPr>
          <p:nvPr>
            <p:ph type="body" idx="4294967295"/>
          </p:nvPr>
        </p:nvSpPr>
        <p:spPr>
          <a:xfrm>
            <a:off x="4914900" y="2496312"/>
            <a:ext cx="3200400" cy="1188720"/>
          </a:xfrm>
        </p:spPr>
        <p:txBody>
          <a:bodyPr/>
          <a:lstStyle>
            <a:lvl1pPr marL="0" indent="0">
              <a:lnSpc>
                <a:spcPts val="1800"/>
              </a:lnSpc>
              <a:spcBef>
                <a:spcPts val="0"/>
              </a:spcBef>
              <a:buNone/>
              <a:defRPr sz="1400">
                <a:solidFill>
                  <a:srgbClr val="F8F0E3"/>
                </a:solidFill>
              </a:defRPr>
            </a:lvl1pPr>
          </a:lstStyle>
          <a:p>
            <a:pPr lvl="0"/>
            <a:r>
              <a:rPr lang="en-US"/>
              <a:t>Click to edit Master text styles</a:t>
            </a:r>
          </a:p>
        </p:txBody>
      </p:sp>
      <p:sp>
        <p:nvSpPr>
          <p:cNvPr id="40" name="Text Placeholder 9">
            <a:extLst>
              <a:ext uri="{FF2B5EF4-FFF2-40B4-BE49-F238E27FC236}">
                <a16:creationId xmlns:a16="http://schemas.microsoft.com/office/drawing/2014/main" id="{45464409-EED0-1E1E-A788-B1EA3AFF24D3}"/>
              </a:ext>
            </a:extLst>
          </p:cNvPr>
          <p:cNvSpPr txBox="1">
            <a:spLocks noGrp="1"/>
          </p:cNvSpPr>
          <p:nvPr>
            <p:ph type="body" idx="4294967295"/>
          </p:nvPr>
        </p:nvSpPr>
        <p:spPr>
          <a:xfrm>
            <a:off x="8538776" y="2084832"/>
            <a:ext cx="3200400" cy="365760"/>
          </a:xfrm>
        </p:spPr>
        <p:txBody>
          <a:bodyPr>
            <a:noAutofit/>
          </a:bodyPr>
          <a:lstStyle>
            <a:lvl1pPr marL="0" indent="0">
              <a:lnSpc>
                <a:spcPts val="2400"/>
              </a:lnSpc>
              <a:buNone/>
              <a:defRPr sz="2000" b="1" cap="all">
                <a:solidFill>
                  <a:srgbClr val="F8F0E3"/>
                </a:solidFill>
              </a:defRPr>
            </a:lvl1pPr>
          </a:lstStyle>
          <a:p>
            <a:pPr lvl="0"/>
            <a:r>
              <a:rPr lang="en-US"/>
              <a:t>ADD SUBTITLE</a:t>
            </a:r>
          </a:p>
        </p:txBody>
      </p:sp>
      <p:sp>
        <p:nvSpPr>
          <p:cNvPr id="41" name="Text Placeholder 9">
            <a:extLst>
              <a:ext uri="{FF2B5EF4-FFF2-40B4-BE49-F238E27FC236}">
                <a16:creationId xmlns:a16="http://schemas.microsoft.com/office/drawing/2014/main" id="{923FAFB4-55A1-9E24-110B-F9445DCA4006}"/>
              </a:ext>
            </a:extLst>
          </p:cNvPr>
          <p:cNvSpPr txBox="1">
            <a:spLocks noGrp="1"/>
          </p:cNvSpPr>
          <p:nvPr>
            <p:ph type="body" idx="4294967295"/>
          </p:nvPr>
        </p:nvSpPr>
        <p:spPr>
          <a:xfrm>
            <a:off x="8535924" y="2496312"/>
            <a:ext cx="3200400" cy="1188720"/>
          </a:xfrm>
        </p:spPr>
        <p:txBody>
          <a:bodyPr/>
          <a:lstStyle>
            <a:lvl1pPr marL="0" indent="0">
              <a:lnSpc>
                <a:spcPts val="1800"/>
              </a:lnSpc>
              <a:spcBef>
                <a:spcPts val="0"/>
              </a:spcBef>
              <a:buNone/>
              <a:defRPr sz="1400">
                <a:solidFill>
                  <a:srgbClr val="F8F0E3"/>
                </a:solidFill>
              </a:defRPr>
            </a:lvl1pPr>
          </a:lstStyle>
          <a:p>
            <a:pPr lvl="0"/>
            <a:r>
              <a:rPr lang="en-US"/>
              <a:t>Click to edit Master text styles</a:t>
            </a:r>
          </a:p>
        </p:txBody>
      </p:sp>
      <p:sp>
        <p:nvSpPr>
          <p:cNvPr id="42" name="Text Placeholder 9">
            <a:extLst>
              <a:ext uri="{FF2B5EF4-FFF2-40B4-BE49-F238E27FC236}">
                <a16:creationId xmlns:a16="http://schemas.microsoft.com/office/drawing/2014/main" id="{67837D1D-46C8-4A81-339D-A26C5AB6EECD}"/>
              </a:ext>
            </a:extLst>
          </p:cNvPr>
          <p:cNvSpPr txBox="1">
            <a:spLocks noGrp="1"/>
          </p:cNvSpPr>
          <p:nvPr>
            <p:ph type="body" idx="4294967295"/>
          </p:nvPr>
        </p:nvSpPr>
        <p:spPr>
          <a:xfrm>
            <a:off x="4937760" y="3838952"/>
            <a:ext cx="3200400" cy="365760"/>
          </a:xfrm>
        </p:spPr>
        <p:txBody>
          <a:bodyPr>
            <a:noAutofit/>
          </a:bodyPr>
          <a:lstStyle>
            <a:lvl1pPr marL="0" indent="0">
              <a:lnSpc>
                <a:spcPts val="2400"/>
              </a:lnSpc>
              <a:buNone/>
              <a:defRPr sz="2000" b="1" cap="all">
                <a:solidFill>
                  <a:srgbClr val="F8F0E3"/>
                </a:solidFill>
              </a:defRPr>
            </a:lvl1pPr>
          </a:lstStyle>
          <a:p>
            <a:pPr lvl="0"/>
            <a:r>
              <a:rPr lang="en-US"/>
              <a:t>ADD SUBTITLE</a:t>
            </a:r>
          </a:p>
        </p:txBody>
      </p:sp>
      <p:sp>
        <p:nvSpPr>
          <p:cNvPr id="43" name="Text Placeholder 9">
            <a:extLst>
              <a:ext uri="{FF2B5EF4-FFF2-40B4-BE49-F238E27FC236}">
                <a16:creationId xmlns:a16="http://schemas.microsoft.com/office/drawing/2014/main" id="{CA35280D-C8B9-E511-59A2-CAC59D62224A}"/>
              </a:ext>
            </a:extLst>
          </p:cNvPr>
          <p:cNvSpPr txBox="1">
            <a:spLocks noGrp="1"/>
          </p:cNvSpPr>
          <p:nvPr>
            <p:ph type="body" idx="4294967295"/>
          </p:nvPr>
        </p:nvSpPr>
        <p:spPr>
          <a:xfrm>
            <a:off x="4937760" y="4255480"/>
            <a:ext cx="3200400" cy="1188720"/>
          </a:xfrm>
        </p:spPr>
        <p:txBody>
          <a:bodyPr/>
          <a:lstStyle>
            <a:lvl1pPr marL="0" indent="0">
              <a:lnSpc>
                <a:spcPts val="1800"/>
              </a:lnSpc>
              <a:spcBef>
                <a:spcPts val="0"/>
              </a:spcBef>
              <a:buNone/>
              <a:defRPr sz="1400">
                <a:solidFill>
                  <a:srgbClr val="F8F0E3"/>
                </a:solidFill>
              </a:defRPr>
            </a:lvl1pPr>
          </a:lstStyle>
          <a:p>
            <a:pPr lvl="0"/>
            <a:r>
              <a:rPr lang="en-US"/>
              <a:t>Click to edit Master text styles</a:t>
            </a:r>
          </a:p>
        </p:txBody>
      </p:sp>
      <p:sp>
        <p:nvSpPr>
          <p:cNvPr id="44" name="Text Placeholder 9">
            <a:extLst>
              <a:ext uri="{FF2B5EF4-FFF2-40B4-BE49-F238E27FC236}">
                <a16:creationId xmlns:a16="http://schemas.microsoft.com/office/drawing/2014/main" id="{C638A885-64C9-DD68-1D5F-D62D8347AEB0}"/>
              </a:ext>
            </a:extLst>
          </p:cNvPr>
          <p:cNvSpPr txBox="1">
            <a:spLocks noGrp="1"/>
          </p:cNvSpPr>
          <p:nvPr>
            <p:ph type="body" idx="4294967295"/>
          </p:nvPr>
        </p:nvSpPr>
        <p:spPr>
          <a:xfrm>
            <a:off x="8535924" y="3838952"/>
            <a:ext cx="3200400" cy="365760"/>
          </a:xfrm>
        </p:spPr>
        <p:txBody>
          <a:bodyPr>
            <a:noAutofit/>
          </a:bodyPr>
          <a:lstStyle>
            <a:lvl1pPr marL="0" indent="0">
              <a:lnSpc>
                <a:spcPts val="2400"/>
              </a:lnSpc>
              <a:buNone/>
              <a:defRPr sz="2000" b="1" cap="all">
                <a:solidFill>
                  <a:srgbClr val="F8F0E3"/>
                </a:solidFill>
              </a:defRPr>
            </a:lvl1pPr>
          </a:lstStyle>
          <a:p>
            <a:pPr lvl="0"/>
            <a:r>
              <a:rPr lang="en-US"/>
              <a:t>ADD SUBTITLE</a:t>
            </a:r>
          </a:p>
        </p:txBody>
      </p:sp>
      <p:sp>
        <p:nvSpPr>
          <p:cNvPr id="45" name="Text Placeholder 9">
            <a:extLst>
              <a:ext uri="{FF2B5EF4-FFF2-40B4-BE49-F238E27FC236}">
                <a16:creationId xmlns:a16="http://schemas.microsoft.com/office/drawing/2014/main" id="{78C4A5E8-D50A-EB65-AC94-40AF7BC5CE74}"/>
              </a:ext>
            </a:extLst>
          </p:cNvPr>
          <p:cNvSpPr txBox="1">
            <a:spLocks noGrp="1"/>
          </p:cNvSpPr>
          <p:nvPr>
            <p:ph type="body" idx="4294967295"/>
          </p:nvPr>
        </p:nvSpPr>
        <p:spPr>
          <a:xfrm>
            <a:off x="8535924" y="4252810"/>
            <a:ext cx="3200400" cy="1188720"/>
          </a:xfrm>
        </p:spPr>
        <p:txBody>
          <a:bodyPr/>
          <a:lstStyle>
            <a:lvl1pPr marL="0" indent="0">
              <a:lnSpc>
                <a:spcPts val="1800"/>
              </a:lnSpc>
              <a:spcBef>
                <a:spcPts val="0"/>
              </a:spcBef>
              <a:buNone/>
              <a:defRPr sz="1400">
                <a:solidFill>
                  <a:srgbClr val="F8F0E3"/>
                </a:solidFill>
              </a:defRPr>
            </a:lvl1pPr>
          </a:lstStyle>
          <a:p>
            <a:pPr lvl="0"/>
            <a:r>
              <a:rPr lang="en-US"/>
              <a:t>Click to edit Master text styles</a:t>
            </a:r>
          </a:p>
        </p:txBody>
      </p:sp>
      <p:sp>
        <p:nvSpPr>
          <p:cNvPr id="46" name="Date Placeholder 3">
            <a:extLst>
              <a:ext uri="{FF2B5EF4-FFF2-40B4-BE49-F238E27FC236}">
                <a16:creationId xmlns:a16="http://schemas.microsoft.com/office/drawing/2014/main" id="{0ACFE92D-F314-2AA7-F448-5CE4839984FD}"/>
              </a:ext>
            </a:extLst>
          </p:cNvPr>
          <p:cNvSpPr txBox="1">
            <a:spLocks noGrp="1"/>
          </p:cNvSpPr>
          <p:nvPr>
            <p:ph type="dt" sz="half" idx="7"/>
          </p:nvPr>
        </p:nvSpPr>
        <p:spPr>
          <a:xfrm>
            <a:off x="4937760" y="6353178"/>
            <a:ext cx="1097280" cy="365129"/>
          </a:xfrm>
        </p:spPr>
        <p:txBody>
          <a:bodyPr/>
          <a:lstStyle>
            <a:lvl1pPr>
              <a:defRPr>
                <a:solidFill>
                  <a:srgbClr val="FFFFFF"/>
                </a:solidFill>
              </a:defRPr>
            </a:lvl1pPr>
          </a:lstStyle>
          <a:p>
            <a:pPr lvl="0"/>
            <a:r>
              <a:rPr lang="en-US"/>
              <a:t>20XX</a:t>
            </a:r>
          </a:p>
        </p:txBody>
      </p:sp>
      <p:sp>
        <p:nvSpPr>
          <p:cNvPr id="47" name="Footer Placeholder 4">
            <a:extLst>
              <a:ext uri="{FF2B5EF4-FFF2-40B4-BE49-F238E27FC236}">
                <a16:creationId xmlns:a16="http://schemas.microsoft.com/office/drawing/2014/main" id="{1CD72F94-A7D7-11DA-360E-CC8E421B4FE5}"/>
              </a:ext>
            </a:extLst>
          </p:cNvPr>
          <p:cNvSpPr txBox="1">
            <a:spLocks noGrp="1"/>
          </p:cNvSpPr>
          <p:nvPr>
            <p:ph type="ftr" sz="quarter" idx="9"/>
          </p:nvPr>
        </p:nvSpPr>
        <p:spPr>
          <a:xfrm>
            <a:off x="7436165" y="6349995"/>
            <a:ext cx="2286000" cy="365129"/>
          </a:xfrm>
        </p:spPr>
        <p:txBody>
          <a:bodyPr/>
          <a:lstStyle>
            <a:lvl1pPr>
              <a:defRPr>
                <a:solidFill>
                  <a:srgbClr val="FFFFFF"/>
                </a:solidFill>
              </a:defRPr>
            </a:lvl1pPr>
          </a:lstStyle>
          <a:p>
            <a:pPr lvl="0"/>
            <a:r>
              <a:rPr lang="en-US"/>
              <a:t>Pitch deck title</a:t>
            </a:r>
          </a:p>
        </p:txBody>
      </p:sp>
      <p:sp>
        <p:nvSpPr>
          <p:cNvPr id="48" name="Slide Number Placeholder 5">
            <a:extLst>
              <a:ext uri="{FF2B5EF4-FFF2-40B4-BE49-F238E27FC236}">
                <a16:creationId xmlns:a16="http://schemas.microsoft.com/office/drawing/2014/main" id="{4ACF7459-841F-ED99-EF7E-54C0B1E46D19}"/>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EC00B648-87D6-4B60-BA91-B28A9CFE35A9}" type="slidenum">
              <a:t>‹#›</a:t>
            </a:fld>
            <a:endParaRPr lang="en-US"/>
          </a:p>
        </p:txBody>
      </p:sp>
    </p:spTree>
    <p:extLst>
      <p:ext uri="{BB962C8B-B14F-4D97-AF65-F5344CB8AC3E}">
        <p14:creationId xmlns:p14="http://schemas.microsoft.com/office/powerpoint/2010/main" val="84829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right">
    <p:bg>
      <p:bgPr>
        <a:solidFill>
          <a:srgbClr val="F8F0E3"/>
        </a:solidFill>
        <a:effectLst/>
      </p:bgPr>
    </p:bg>
    <p:spTree>
      <p:nvGrpSpPr>
        <p:cNvPr id="1" name=""/>
        <p:cNvGrpSpPr/>
        <p:nvPr/>
      </p:nvGrpSpPr>
      <p:grpSpPr>
        <a:xfrm>
          <a:off x="0" y="0"/>
          <a:ext cx="0" cy="0"/>
          <a:chOff x="0" y="0"/>
          <a:chExt cx="0" cy="0"/>
        </a:xfrm>
      </p:grpSpPr>
      <p:sp>
        <p:nvSpPr>
          <p:cNvPr id="2" name="Rectangle 63">
            <a:extLst>
              <a:ext uri="{FF2B5EF4-FFF2-40B4-BE49-F238E27FC236}">
                <a16:creationId xmlns:a16="http://schemas.microsoft.com/office/drawing/2014/main" id="{45323DC0-BD8C-904E-0689-6654F1424B8E}"/>
              </a:ext>
            </a:extLst>
          </p:cNvPr>
          <p:cNvSpPr/>
          <p:nvPr/>
        </p:nvSpPr>
        <p:spPr>
          <a:xfrm flipH="1">
            <a:off x="0" y="2021354"/>
            <a:ext cx="2032939"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DCC871C0-635A-7D09-FFAD-F60382EB17BF}"/>
              </a:ext>
            </a:extLst>
          </p:cNvPr>
          <p:cNvSpPr txBox="1">
            <a:spLocks noGrp="1"/>
          </p:cNvSpPr>
          <p:nvPr>
            <p:ph type="title"/>
          </p:nvPr>
        </p:nvSpPr>
        <p:spPr>
          <a:xfrm>
            <a:off x="4933946" y="898526"/>
            <a:ext cx="6343650" cy="1325880"/>
          </a:xfrm>
        </p:spPr>
        <p:txBody>
          <a:bodyPr anchor="t"/>
          <a:lstStyle>
            <a:lvl1pPr>
              <a:defRPr cap="all">
                <a:solidFill>
                  <a:srgbClr val="224E7F"/>
                </a:solidFill>
              </a:defRPr>
            </a:lvl1pPr>
          </a:lstStyle>
          <a:p>
            <a:pPr lvl="0"/>
            <a:r>
              <a:rPr lang="en-US"/>
              <a:t>CLICK TO ADD TITLE</a:t>
            </a:r>
          </a:p>
        </p:txBody>
      </p:sp>
      <p:sp>
        <p:nvSpPr>
          <p:cNvPr id="4" name="Text Placeholder 9">
            <a:extLst>
              <a:ext uri="{FF2B5EF4-FFF2-40B4-BE49-F238E27FC236}">
                <a16:creationId xmlns:a16="http://schemas.microsoft.com/office/drawing/2014/main" id="{5086937B-64D8-A327-C37A-279F644C2BEC}"/>
              </a:ext>
            </a:extLst>
          </p:cNvPr>
          <p:cNvSpPr txBox="1">
            <a:spLocks noGrp="1"/>
          </p:cNvSpPr>
          <p:nvPr>
            <p:ph type="body" idx="4294967295"/>
          </p:nvPr>
        </p:nvSpPr>
        <p:spPr>
          <a:xfrm>
            <a:off x="4933946" y="2310816"/>
            <a:ext cx="6400800" cy="3657600"/>
          </a:xfrm>
        </p:spPr>
        <p:txBody>
          <a:bodyPr/>
          <a:lstStyle>
            <a:lvl1pPr marL="0" indent="0">
              <a:lnSpc>
                <a:spcPts val="2800"/>
              </a:lnSpc>
              <a:spcBef>
                <a:spcPts val="0"/>
              </a:spcBef>
              <a:buNone/>
              <a:defRPr sz="1800"/>
            </a:lvl1pPr>
          </a:lstStyle>
          <a:p>
            <a:pPr lvl="0"/>
            <a:r>
              <a:rPr lang="en-US"/>
              <a:t>Click to edit Master text styles</a:t>
            </a:r>
          </a:p>
        </p:txBody>
      </p:sp>
      <p:sp>
        <p:nvSpPr>
          <p:cNvPr id="5" name="Rectangle 23">
            <a:extLst>
              <a:ext uri="{FF2B5EF4-FFF2-40B4-BE49-F238E27FC236}">
                <a16:creationId xmlns:a16="http://schemas.microsoft.com/office/drawing/2014/main" id="{D78A5B79-27BE-6AC2-6EF1-BBEB15012F76}"/>
              </a:ext>
            </a:extLst>
          </p:cNvPr>
          <p:cNvSpPr/>
          <p:nvPr/>
        </p:nvSpPr>
        <p:spPr>
          <a:xfrm>
            <a:off x="2029602" y="2031650"/>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Rectangle 17">
            <a:extLst>
              <a:ext uri="{FF2B5EF4-FFF2-40B4-BE49-F238E27FC236}">
                <a16:creationId xmlns:a16="http://schemas.microsoft.com/office/drawing/2014/main" id="{B2C15949-933B-8167-97C5-E631C80F73D2}"/>
              </a:ext>
            </a:extLst>
          </p:cNvPr>
          <p:cNvSpPr/>
          <p:nvPr/>
        </p:nvSpPr>
        <p:spPr>
          <a:xfrm>
            <a:off x="2028248" y="4052812"/>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7" name="Picture 19" descr="A black and white striped pattern&#10;&#10;Description automatically generated with low confidence">
            <a:extLst>
              <a:ext uri="{FF2B5EF4-FFF2-40B4-BE49-F238E27FC236}">
                <a16:creationId xmlns:a16="http://schemas.microsoft.com/office/drawing/2014/main" id="{11EBEEF8-BF73-1934-6633-4E098AF1D3AE}"/>
              </a:ext>
            </a:extLst>
          </p:cNvPr>
          <p:cNvPicPr>
            <a:picLocks noChangeAspect="1"/>
          </p:cNvPicPr>
          <p:nvPr/>
        </p:nvPicPr>
        <p:blipFill>
          <a:blip r:embed="rId2"/>
          <a:stretch>
            <a:fillRect/>
          </a:stretch>
        </p:blipFill>
        <p:spPr>
          <a:xfrm>
            <a:off x="2033012" y="5086642"/>
            <a:ext cx="2019296" cy="999448"/>
          </a:xfrm>
          <a:prstGeom prst="rect">
            <a:avLst/>
          </a:prstGeom>
          <a:noFill/>
          <a:ln cap="flat">
            <a:noFill/>
          </a:ln>
        </p:spPr>
      </p:pic>
      <p:pic>
        <p:nvPicPr>
          <p:cNvPr id="8" name="Graphic 25">
            <a:extLst>
              <a:ext uri="{FF2B5EF4-FFF2-40B4-BE49-F238E27FC236}">
                <a16:creationId xmlns:a16="http://schemas.microsoft.com/office/drawing/2014/main" id="{A9A32FE4-D48B-DA2F-A2AE-419F1ABFB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799991">
            <a:off x="-9867" y="-1079"/>
            <a:ext cx="2029968" cy="2029968"/>
          </a:xfrm>
          <a:prstGeom prst="rect">
            <a:avLst/>
          </a:prstGeom>
          <a:noFill/>
          <a:ln cap="flat">
            <a:noFill/>
          </a:ln>
        </p:spPr>
      </p:pic>
      <p:sp>
        <p:nvSpPr>
          <p:cNvPr id="9" name="Rectangle 30">
            <a:extLst>
              <a:ext uri="{FF2B5EF4-FFF2-40B4-BE49-F238E27FC236}">
                <a16:creationId xmlns:a16="http://schemas.microsoft.com/office/drawing/2014/main" id="{F6B9A90C-851C-8DCC-7C9B-AEA60BB35A8D}"/>
              </a:ext>
            </a:extLst>
          </p:cNvPr>
          <p:cNvSpPr/>
          <p:nvPr/>
        </p:nvSpPr>
        <p:spPr>
          <a:xfrm>
            <a:off x="2029968" y="6045052"/>
            <a:ext cx="2029968" cy="812947"/>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35">
            <a:extLst>
              <a:ext uri="{FF2B5EF4-FFF2-40B4-BE49-F238E27FC236}">
                <a16:creationId xmlns:a16="http://schemas.microsoft.com/office/drawing/2014/main" id="{0BD1B5E0-4F76-4EAE-2BB9-947F9741B544}"/>
              </a:ext>
            </a:extLst>
          </p:cNvPr>
          <p:cNvSpPr/>
          <p:nvPr/>
        </p:nvSpPr>
        <p:spPr>
          <a:xfrm flipH="1">
            <a:off x="0" y="4828032"/>
            <a:ext cx="2032939" cy="2029968"/>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1" name="Graphic 13">
            <a:extLst>
              <a:ext uri="{FF2B5EF4-FFF2-40B4-BE49-F238E27FC236}">
                <a16:creationId xmlns:a16="http://schemas.microsoft.com/office/drawing/2014/main" id="{540EB60D-3647-866D-48E6-8A9A949E68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 y="4828032"/>
            <a:ext cx="2029968" cy="2029968"/>
          </a:xfrm>
          <a:prstGeom prst="rect">
            <a:avLst/>
          </a:prstGeom>
          <a:noFill/>
          <a:ln cap="flat">
            <a:noFill/>
          </a:ln>
        </p:spPr>
      </p:pic>
      <p:grpSp>
        <p:nvGrpSpPr>
          <p:cNvPr id="12" name="Group 39">
            <a:extLst>
              <a:ext uri="{FF2B5EF4-FFF2-40B4-BE49-F238E27FC236}">
                <a16:creationId xmlns:a16="http://schemas.microsoft.com/office/drawing/2014/main" id="{87E6FB94-9389-BCAE-76D2-9D660CEDE4EF}"/>
              </a:ext>
            </a:extLst>
          </p:cNvPr>
          <p:cNvGrpSpPr/>
          <p:nvPr/>
        </p:nvGrpSpPr>
        <p:grpSpPr>
          <a:xfrm>
            <a:off x="100245" y="2099800"/>
            <a:ext cx="1920240" cy="1920240"/>
            <a:chOff x="100245" y="2099800"/>
            <a:chExt cx="1920240" cy="1920240"/>
          </a:xfrm>
        </p:grpSpPr>
        <p:grpSp>
          <p:nvGrpSpPr>
            <p:cNvPr id="13" name="Group 40">
              <a:extLst>
                <a:ext uri="{FF2B5EF4-FFF2-40B4-BE49-F238E27FC236}">
                  <a16:creationId xmlns:a16="http://schemas.microsoft.com/office/drawing/2014/main" id="{3ED90A87-8D21-4BEC-F5B4-8EA727D88F7A}"/>
                </a:ext>
              </a:extLst>
            </p:cNvPr>
            <p:cNvGrpSpPr/>
            <p:nvPr/>
          </p:nvGrpSpPr>
          <p:grpSpPr>
            <a:xfrm>
              <a:off x="100245" y="2099800"/>
              <a:ext cx="1920240" cy="1920240"/>
              <a:chOff x="100245" y="2099800"/>
              <a:chExt cx="1920240" cy="1920240"/>
            </a:xfrm>
          </p:grpSpPr>
          <p:grpSp>
            <p:nvGrpSpPr>
              <p:cNvPr id="14" name="Group 42">
                <a:extLst>
                  <a:ext uri="{FF2B5EF4-FFF2-40B4-BE49-F238E27FC236}">
                    <a16:creationId xmlns:a16="http://schemas.microsoft.com/office/drawing/2014/main" id="{00CB5DB6-D59F-C35B-85D5-056666058AE6}"/>
                  </a:ext>
                </a:extLst>
              </p:cNvPr>
              <p:cNvGrpSpPr/>
              <p:nvPr/>
            </p:nvGrpSpPr>
            <p:grpSpPr>
              <a:xfrm>
                <a:off x="100245" y="2099800"/>
                <a:ext cx="1920240" cy="1920240"/>
                <a:chOff x="100245" y="2099800"/>
                <a:chExt cx="1920240" cy="1920240"/>
              </a:xfrm>
            </p:grpSpPr>
            <p:grpSp>
              <p:nvGrpSpPr>
                <p:cNvPr id="15" name="Group 48">
                  <a:extLst>
                    <a:ext uri="{FF2B5EF4-FFF2-40B4-BE49-F238E27FC236}">
                      <a16:creationId xmlns:a16="http://schemas.microsoft.com/office/drawing/2014/main" id="{51D7CFE1-EB14-0541-BBB1-9BF8437B8993}"/>
                    </a:ext>
                  </a:extLst>
                </p:cNvPr>
                <p:cNvGrpSpPr/>
                <p:nvPr/>
              </p:nvGrpSpPr>
              <p:grpSpPr>
                <a:xfrm>
                  <a:off x="100245" y="2099800"/>
                  <a:ext cx="1920240" cy="1920240"/>
                  <a:chOff x="100245" y="2099800"/>
                  <a:chExt cx="1920240" cy="1920240"/>
                </a:xfrm>
              </p:grpSpPr>
              <p:grpSp>
                <p:nvGrpSpPr>
                  <p:cNvPr id="16" name="Group 50">
                    <a:extLst>
                      <a:ext uri="{FF2B5EF4-FFF2-40B4-BE49-F238E27FC236}">
                        <a16:creationId xmlns:a16="http://schemas.microsoft.com/office/drawing/2014/main" id="{5B5B9C42-30CE-D48E-480A-BD19E6B678EC}"/>
                      </a:ext>
                    </a:extLst>
                  </p:cNvPr>
                  <p:cNvGrpSpPr/>
                  <p:nvPr/>
                </p:nvGrpSpPr>
                <p:grpSpPr>
                  <a:xfrm>
                    <a:off x="100245" y="2099800"/>
                    <a:ext cx="1920240" cy="1920240"/>
                    <a:chOff x="100245" y="2099800"/>
                    <a:chExt cx="1920240" cy="1920240"/>
                  </a:xfrm>
                </p:grpSpPr>
                <p:grpSp>
                  <p:nvGrpSpPr>
                    <p:cNvPr id="17" name="Group 52">
                      <a:extLst>
                        <a:ext uri="{FF2B5EF4-FFF2-40B4-BE49-F238E27FC236}">
                          <a16:creationId xmlns:a16="http://schemas.microsoft.com/office/drawing/2014/main" id="{35411E7E-B0CC-B0F2-7A3B-6420F7C853DE}"/>
                        </a:ext>
                      </a:extLst>
                    </p:cNvPr>
                    <p:cNvGrpSpPr/>
                    <p:nvPr/>
                  </p:nvGrpSpPr>
                  <p:grpSpPr>
                    <a:xfrm>
                      <a:off x="100245" y="2099800"/>
                      <a:ext cx="1920240" cy="1920240"/>
                      <a:chOff x="100245" y="2099800"/>
                      <a:chExt cx="1920240" cy="1920240"/>
                    </a:xfrm>
                  </p:grpSpPr>
                  <p:grpSp>
                    <p:nvGrpSpPr>
                      <p:cNvPr id="18" name="Group 54">
                        <a:extLst>
                          <a:ext uri="{FF2B5EF4-FFF2-40B4-BE49-F238E27FC236}">
                            <a16:creationId xmlns:a16="http://schemas.microsoft.com/office/drawing/2014/main" id="{4A4A63E1-E6DF-82B9-3BC2-0D056B5056BC}"/>
                          </a:ext>
                        </a:extLst>
                      </p:cNvPr>
                      <p:cNvGrpSpPr/>
                      <p:nvPr/>
                    </p:nvGrpSpPr>
                    <p:grpSpPr>
                      <a:xfrm>
                        <a:off x="100245" y="2099800"/>
                        <a:ext cx="1920240" cy="1920240"/>
                        <a:chOff x="100245" y="2099800"/>
                        <a:chExt cx="1920240" cy="1920240"/>
                      </a:xfrm>
                    </p:grpSpPr>
                    <p:grpSp>
                      <p:nvGrpSpPr>
                        <p:cNvPr id="19" name="Group 56">
                          <a:extLst>
                            <a:ext uri="{FF2B5EF4-FFF2-40B4-BE49-F238E27FC236}">
                              <a16:creationId xmlns:a16="http://schemas.microsoft.com/office/drawing/2014/main" id="{C23A0D55-AA8F-E0E4-811D-DE9F76FFDD32}"/>
                            </a:ext>
                          </a:extLst>
                        </p:cNvPr>
                        <p:cNvGrpSpPr/>
                        <p:nvPr/>
                      </p:nvGrpSpPr>
                      <p:grpSpPr>
                        <a:xfrm>
                          <a:off x="100245" y="2099800"/>
                          <a:ext cx="1920240" cy="1920240"/>
                          <a:chOff x="100245" y="2099800"/>
                          <a:chExt cx="1920240" cy="1920240"/>
                        </a:xfrm>
                      </p:grpSpPr>
                      <p:sp>
                        <p:nvSpPr>
                          <p:cNvPr id="20" name="Oval 58">
                            <a:extLst>
                              <a:ext uri="{FF2B5EF4-FFF2-40B4-BE49-F238E27FC236}">
                                <a16:creationId xmlns:a16="http://schemas.microsoft.com/office/drawing/2014/main" id="{AA9B6EFF-1CAA-14C1-8F45-FA81741FAD74}"/>
                              </a:ext>
                            </a:extLst>
                          </p:cNvPr>
                          <p:cNvSpPr/>
                          <p:nvPr/>
                        </p:nvSpPr>
                        <p:spPr>
                          <a:xfrm>
                            <a:off x="100245" y="2099800"/>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1" name="Oval 59">
                            <a:extLst>
                              <a:ext uri="{FF2B5EF4-FFF2-40B4-BE49-F238E27FC236}">
                                <a16:creationId xmlns:a16="http://schemas.microsoft.com/office/drawing/2014/main" id="{F6361FFF-E102-23BF-B261-E07DF2406D83}"/>
                              </a:ext>
                            </a:extLst>
                          </p:cNvPr>
                          <p:cNvSpPr/>
                          <p:nvPr/>
                        </p:nvSpPr>
                        <p:spPr>
                          <a:xfrm>
                            <a:off x="172254" y="2171809"/>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2" name="Oval 57">
                          <a:extLst>
                            <a:ext uri="{FF2B5EF4-FFF2-40B4-BE49-F238E27FC236}">
                              <a16:creationId xmlns:a16="http://schemas.microsoft.com/office/drawing/2014/main" id="{57363D02-7B4A-C614-E12D-BCEE10FE887A}"/>
                            </a:ext>
                          </a:extLst>
                        </p:cNvPr>
                        <p:cNvSpPr/>
                        <p:nvPr/>
                      </p:nvSpPr>
                      <p:spPr>
                        <a:xfrm>
                          <a:off x="244263" y="2243818"/>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55">
                        <a:extLst>
                          <a:ext uri="{FF2B5EF4-FFF2-40B4-BE49-F238E27FC236}">
                            <a16:creationId xmlns:a16="http://schemas.microsoft.com/office/drawing/2014/main" id="{7E00D343-4DBA-3652-30E7-5EF6CDEC33E7}"/>
                          </a:ext>
                        </a:extLst>
                      </p:cNvPr>
                      <p:cNvSpPr/>
                      <p:nvPr/>
                    </p:nvSpPr>
                    <p:spPr>
                      <a:xfrm>
                        <a:off x="316272" y="2315827"/>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53">
                      <a:extLst>
                        <a:ext uri="{FF2B5EF4-FFF2-40B4-BE49-F238E27FC236}">
                          <a16:creationId xmlns:a16="http://schemas.microsoft.com/office/drawing/2014/main" id="{A92CC9EE-ED6A-B033-1AD5-7DE8BB131F23}"/>
                        </a:ext>
                      </a:extLst>
                    </p:cNvPr>
                    <p:cNvSpPr/>
                    <p:nvPr/>
                  </p:nvSpPr>
                  <p:spPr>
                    <a:xfrm>
                      <a:off x="388281" y="2387836"/>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51">
                    <a:extLst>
                      <a:ext uri="{FF2B5EF4-FFF2-40B4-BE49-F238E27FC236}">
                        <a16:creationId xmlns:a16="http://schemas.microsoft.com/office/drawing/2014/main" id="{C4E245D4-9977-6F28-F808-C3C886F1B111}"/>
                      </a:ext>
                    </a:extLst>
                  </p:cNvPr>
                  <p:cNvSpPr/>
                  <p:nvPr/>
                </p:nvSpPr>
                <p:spPr>
                  <a:xfrm>
                    <a:off x="460290" y="2459845"/>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49">
                  <a:extLst>
                    <a:ext uri="{FF2B5EF4-FFF2-40B4-BE49-F238E27FC236}">
                      <a16:creationId xmlns:a16="http://schemas.microsoft.com/office/drawing/2014/main" id="{E9672D43-4B92-C0B2-57B1-C341C5DF02A0}"/>
                    </a:ext>
                  </a:extLst>
                </p:cNvPr>
                <p:cNvSpPr/>
                <p:nvPr/>
              </p:nvSpPr>
              <p:spPr>
                <a:xfrm>
                  <a:off x="532299" y="2531854"/>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7" name="Oval 43">
                <a:extLst>
                  <a:ext uri="{FF2B5EF4-FFF2-40B4-BE49-F238E27FC236}">
                    <a16:creationId xmlns:a16="http://schemas.microsoft.com/office/drawing/2014/main" id="{431493C9-F33E-D0E5-923B-345FFDFA8F2C}"/>
                  </a:ext>
                </a:extLst>
              </p:cNvPr>
              <p:cNvSpPr/>
              <p:nvPr/>
            </p:nvSpPr>
            <p:spPr>
              <a:xfrm>
                <a:off x="604308" y="2603863"/>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8" name="Oval 44">
                <a:extLst>
                  <a:ext uri="{FF2B5EF4-FFF2-40B4-BE49-F238E27FC236}">
                    <a16:creationId xmlns:a16="http://schemas.microsoft.com/office/drawing/2014/main" id="{4734436A-ACFE-C2F3-E946-2E4DC3CAAB37}"/>
                  </a:ext>
                </a:extLst>
              </p:cNvPr>
              <p:cNvSpPr/>
              <p:nvPr/>
            </p:nvSpPr>
            <p:spPr>
              <a:xfrm>
                <a:off x="676317" y="2675872"/>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9" name="Oval 45">
                <a:extLst>
                  <a:ext uri="{FF2B5EF4-FFF2-40B4-BE49-F238E27FC236}">
                    <a16:creationId xmlns:a16="http://schemas.microsoft.com/office/drawing/2014/main" id="{686E6805-6992-239E-8150-26539F4A12A0}"/>
                  </a:ext>
                </a:extLst>
              </p:cNvPr>
              <p:cNvSpPr/>
              <p:nvPr/>
            </p:nvSpPr>
            <p:spPr>
              <a:xfrm>
                <a:off x="748326" y="2747881"/>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0" name="Oval 46">
                <a:extLst>
                  <a:ext uri="{FF2B5EF4-FFF2-40B4-BE49-F238E27FC236}">
                    <a16:creationId xmlns:a16="http://schemas.microsoft.com/office/drawing/2014/main" id="{71BC30BF-E889-2032-C802-0A8168FF1836}"/>
                  </a:ext>
                </a:extLst>
              </p:cNvPr>
              <p:cNvSpPr/>
              <p:nvPr/>
            </p:nvSpPr>
            <p:spPr>
              <a:xfrm>
                <a:off x="820335" y="2819890"/>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1" name="Oval 47">
                <a:extLst>
                  <a:ext uri="{FF2B5EF4-FFF2-40B4-BE49-F238E27FC236}">
                    <a16:creationId xmlns:a16="http://schemas.microsoft.com/office/drawing/2014/main" id="{87FDC5A4-5008-146F-602C-5C20F3F1ADD1}"/>
                  </a:ext>
                </a:extLst>
              </p:cNvPr>
              <p:cNvSpPr/>
              <p:nvPr/>
            </p:nvSpPr>
            <p:spPr>
              <a:xfrm>
                <a:off x="892344" y="2891899"/>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2" name="Oval 41">
              <a:extLst>
                <a:ext uri="{FF2B5EF4-FFF2-40B4-BE49-F238E27FC236}">
                  <a16:creationId xmlns:a16="http://schemas.microsoft.com/office/drawing/2014/main" id="{C712A9A9-A1B4-6454-739C-7E9C05C5A34A}"/>
                </a:ext>
              </a:extLst>
            </p:cNvPr>
            <p:cNvSpPr/>
            <p:nvPr/>
          </p:nvSpPr>
          <p:spPr>
            <a:xfrm>
              <a:off x="964353" y="2963908"/>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3" name="Rectangle 74">
            <a:extLst>
              <a:ext uri="{FF2B5EF4-FFF2-40B4-BE49-F238E27FC236}">
                <a16:creationId xmlns:a16="http://schemas.microsoft.com/office/drawing/2014/main" id="{F35B6D1C-D2E2-5CA2-4DDE-01949B4C0E5E}"/>
              </a:ext>
            </a:extLst>
          </p:cNvPr>
          <p:cNvSpPr/>
          <p:nvPr/>
        </p:nvSpPr>
        <p:spPr>
          <a:xfrm>
            <a:off x="0" y="4043193"/>
            <a:ext cx="2029968" cy="784564"/>
          </a:xfrm>
          <a:prstGeom prst="rect">
            <a:avLst/>
          </a:pr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4" name="Freeform: Shape 73">
            <a:extLst>
              <a:ext uri="{FF2B5EF4-FFF2-40B4-BE49-F238E27FC236}">
                <a16:creationId xmlns:a16="http://schemas.microsoft.com/office/drawing/2014/main" id="{F355CD0A-2701-CAFB-ECEB-6495F7738621}"/>
              </a:ext>
            </a:extLst>
          </p:cNvPr>
          <p:cNvSpPr/>
          <p:nvPr/>
        </p:nvSpPr>
        <p:spPr>
          <a:xfrm>
            <a:off x="0" y="2021354"/>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35" name="Straight Connector 65">
            <a:extLst>
              <a:ext uri="{FF2B5EF4-FFF2-40B4-BE49-F238E27FC236}">
                <a16:creationId xmlns:a16="http://schemas.microsoft.com/office/drawing/2014/main" id="{CC105FC6-3D53-793A-2996-48943A125539}"/>
              </a:ext>
            </a:extLst>
          </p:cNvPr>
          <p:cNvCxnSpPr/>
          <p:nvPr/>
        </p:nvCxnSpPr>
        <p:spPr>
          <a:xfrm>
            <a:off x="10634" y="-7754"/>
            <a:ext cx="4052346" cy="4040861"/>
          </a:xfrm>
          <a:prstGeom prst="straightConnector1">
            <a:avLst/>
          </a:prstGeom>
          <a:noFill/>
          <a:ln w="50804" cap="flat">
            <a:solidFill>
              <a:srgbClr val="385E88"/>
            </a:solidFill>
            <a:prstDash val="solid"/>
            <a:miter/>
          </a:ln>
        </p:spPr>
      </p:cxnSp>
      <p:sp>
        <p:nvSpPr>
          <p:cNvPr id="36" name="Oval 70">
            <a:extLst>
              <a:ext uri="{FF2B5EF4-FFF2-40B4-BE49-F238E27FC236}">
                <a16:creationId xmlns:a16="http://schemas.microsoft.com/office/drawing/2014/main" id="{708C7AE0-1CFA-C635-79F7-D8287C5F1F4D}"/>
              </a:ext>
            </a:extLst>
          </p:cNvPr>
          <p:cNvSpPr/>
          <p:nvPr/>
        </p:nvSpPr>
        <p:spPr>
          <a:xfrm>
            <a:off x="3903345" y="3869832"/>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7" name="Date Placeholder 3">
            <a:extLst>
              <a:ext uri="{FF2B5EF4-FFF2-40B4-BE49-F238E27FC236}">
                <a16:creationId xmlns:a16="http://schemas.microsoft.com/office/drawing/2014/main" id="{DBADFF6F-AAC2-026D-7546-C66CA4A4CB1E}"/>
              </a:ext>
            </a:extLst>
          </p:cNvPr>
          <p:cNvSpPr txBox="1">
            <a:spLocks noGrp="1"/>
          </p:cNvSpPr>
          <p:nvPr>
            <p:ph type="dt" sz="half" idx="7"/>
          </p:nvPr>
        </p:nvSpPr>
        <p:spPr>
          <a:xfrm>
            <a:off x="4937760" y="6353178"/>
            <a:ext cx="1097280" cy="365129"/>
          </a:xfrm>
        </p:spPr>
        <p:txBody>
          <a:bodyPr/>
          <a:lstStyle>
            <a:lvl1pPr>
              <a:defRPr>
                <a:solidFill>
                  <a:srgbClr val="404040"/>
                </a:solidFill>
              </a:defRPr>
            </a:lvl1pPr>
          </a:lstStyle>
          <a:p>
            <a:pPr lvl="0"/>
            <a:r>
              <a:rPr lang="en-US"/>
              <a:t>20XX</a:t>
            </a:r>
          </a:p>
        </p:txBody>
      </p:sp>
      <p:sp>
        <p:nvSpPr>
          <p:cNvPr id="38" name="Footer Placeholder 4">
            <a:extLst>
              <a:ext uri="{FF2B5EF4-FFF2-40B4-BE49-F238E27FC236}">
                <a16:creationId xmlns:a16="http://schemas.microsoft.com/office/drawing/2014/main" id="{13C5C811-A726-DCD5-80EB-8FD6964D4574}"/>
              </a:ext>
            </a:extLst>
          </p:cNvPr>
          <p:cNvSpPr txBox="1">
            <a:spLocks noGrp="1"/>
          </p:cNvSpPr>
          <p:nvPr>
            <p:ph type="ftr" sz="quarter" idx="9"/>
          </p:nvPr>
        </p:nvSpPr>
        <p:spPr>
          <a:xfrm>
            <a:off x="7436165" y="6349995"/>
            <a:ext cx="2286000" cy="365129"/>
          </a:xfrm>
        </p:spPr>
        <p:txBody>
          <a:bodyPr/>
          <a:lstStyle>
            <a:lvl1pPr>
              <a:defRPr>
                <a:solidFill>
                  <a:srgbClr val="404040"/>
                </a:solidFill>
              </a:defRPr>
            </a:lvl1pPr>
          </a:lstStyle>
          <a:p>
            <a:pPr lvl="0"/>
            <a:r>
              <a:rPr lang="en-US"/>
              <a:t>Pitch deck title</a:t>
            </a:r>
          </a:p>
        </p:txBody>
      </p:sp>
      <p:sp>
        <p:nvSpPr>
          <p:cNvPr id="39" name="Slide Number Placeholder 5">
            <a:extLst>
              <a:ext uri="{FF2B5EF4-FFF2-40B4-BE49-F238E27FC236}">
                <a16:creationId xmlns:a16="http://schemas.microsoft.com/office/drawing/2014/main" id="{2B458A5D-8D5F-0A20-A2E6-051B6E15AFBF}"/>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75217CA9-2176-4806-BDD9-F0EC89F5D65E}" type="slidenum">
              <a:t>‹#›</a:t>
            </a:fld>
            <a:endParaRPr lang="en-US"/>
          </a:p>
        </p:txBody>
      </p:sp>
    </p:spTree>
    <p:extLst>
      <p:ext uri="{BB962C8B-B14F-4D97-AF65-F5344CB8AC3E}">
        <p14:creationId xmlns:p14="http://schemas.microsoft.com/office/powerpoint/2010/main" val="88795087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roduct overview">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F36E-CC83-EFDE-DFA2-4F6683142DCC}"/>
              </a:ext>
            </a:extLst>
          </p:cNvPr>
          <p:cNvSpPr txBox="1">
            <a:spLocks noGrp="1"/>
          </p:cNvSpPr>
          <p:nvPr>
            <p:ph type="title"/>
          </p:nvPr>
        </p:nvSpPr>
        <p:spPr>
          <a:xfrm>
            <a:off x="914400" y="896112"/>
            <a:ext cx="6800850" cy="1325880"/>
          </a:xfrm>
        </p:spPr>
        <p:txBody>
          <a:bodyPr anchor="t"/>
          <a:lstStyle>
            <a:lvl1pPr>
              <a:defRPr cap="all">
                <a:solidFill>
                  <a:srgbClr val="224E7F"/>
                </a:solidFill>
              </a:defRPr>
            </a:lvl1pPr>
          </a:lstStyle>
          <a:p>
            <a:pPr lvl="0"/>
            <a:r>
              <a:rPr lang="en-US"/>
              <a:t>CLICK TO ADD TITLE</a:t>
            </a:r>
          </a:p>
        </p:txBody>
      </p:sp>
      <p:grpSp>
        <p:nvGrpSpPr>
          <p:cNvPr id="3" name="Group 4">
            <a:extLst>
              <a:ext uri="{FF2B5EF4-FFF2-40B4-BE49-F238E27FC236}">
                <a16:creationId xmlns:a16="http://schemas.microsoft.com/office/drawing/2014/main" id="{71E7255D-293B-68F6-6A82-77B41D487679}"/>
              </a:ext>
            </a:extLst>
          </p:cNvPr>
          <p:cNvGrpSpPr/>
          <p:nvPr/>
        </p:nvGrpSpPr>
        <p:grpSpPr>
          <a:xfrm>
            <a:off x="8094268" y="-12135"/>
            <a:ext cx="4100170" cy="6878958"/>
            <a:chOff x="8094268" y="-12135"/>
            <a:chExt cx="4100170" cy="6878958"/>
          </a:xfrm>
        </p:grpSpPr>
        <p:grpSp>
          <p:nvGrpSpPr>
            <p:cNvPr id="4" name="Group 2">
              <a:extLst>
                <a:ext uri="{FF2B5EF4-FFF2-40B4-BE49-F238E27FC236}">
                  <a16:creationId xmlns:a16="http://schemas.microsoft.com/office/drawing/2014/main" id="{4A6A7B87-D646-1D49-C7F8-D8B2EE2AFCB3}"/>
                </a:ext>
              </a:extLst>
            </p:cNvPr>
            <p:cNvGrpSpPr/>
            <p:nvPr/>
          </p:nvGrpSpPr>
          <p:grpSpPr>
            <a:xfrm>
              <a:off x="8138160" y="-7086"/>
              <a:ext cx="4053836" cy="4061627"/>
              <a:chOff x="8138160" y="-7086"/>
              <a:chExt cx="4053836" cy="4061627"/>
            </a:xfrm>
          </p:grpSpPr>
          <p:sp>
            <p:nvSpPr>
              <p:cNvPr id="5" name="Rectangle 38">
                <a:extLst>
                  <a:ext uri="{FF2B5EF4-FFF2-40B4-BE49-F238E27FC236}">
                    <a16:creationId xmlns:a16="http://schemas.microsoft.com/office/drawing/2014/main" id="{BC68C54E-C589-8F99-F2EB-6DB1D0BF035E}"/>
                  </a:ext>
                </a:extLst>
              </p:cNvPr>
              <p:cNvSpPr/>
              <p:nvPr/>
            </p:nvSpPr>
            <p:spPr>
              <a:xfrm flipH="1">
                <a:off x="8138160" y="2017038"/>
                <a:ext cx="2032939"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Rectangle 10">
                <a:extLst>
                  <a:ext uri="{FF2B5EF4-FFF2-40B4-BE49-F238E27FC236}">
                    <a16:creationId xmlns:a16="http://schemas.microsoft.com/office/drawing/2014/main" id="{A4561144-3D42-AABC-A234-8BEC8E440FA6}"/>
                  </a:ext>
                </a:extLst>
              </p:cNvPr>
              <p:cNvSpPr/>
              <p:nvPr/>
            </p:nvSpPr>
            <p:spPr>
              <a:xfrm>
                <a:off x="10162028" y="2014432"/>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7" name="Rectangle 23">
                <a:extLst>
                  <a:ext uri="{FF2B5EF4-FFF2-40B4-BE49-F238E27FC236}">
                    <a16:creationId xmlns:a16="http://schemas.microsoft.com/office/drawing/2014/main" id="{24E2A57B-F114-2F31-8BCB-EEE8ECAB2B80}"/>
                  </a:ext>
                </a:extLst>
              </p:cNvPr>
              <p:cNvSpPr/>
              <p:nvPr/>
            </p:nvSpPr>
            <p:spPr>
              <a:xfrm rot="5400013">
                <a:off x="10160492" y="202457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8">
                <a:extLst>
                  <a:ext uri="{FF2B5EF4-FFF2-40B4-BE49-F238E27FC236}">
                    <a16:creationId xmlns:a16="http://schemas.microsoft.com/office/drawing/2014/main" id="{1D41FFC5-4D2F-F2FC-737A-BED06BEBF3E3}"/>
                  </a:ext>
                </a:extLst>
              </p:cNvPr>
              <p:cNvSpPr/>
              <p:nvPr/>
            </p:nvSpPr>
            <p:spPr>
              <a:xfrm>
                <a:off x="10162028" y="0"/>
                <a:ext cx="2029968" cy="2029968"/>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9" name="Graphic 7">
                <a:extLst>
                  <a:ext uri="{FF2B5EF4-FFF2-40B4-BE49-F238E27FC236}">
                    <a16:creationId xmlns:a16="http://schemas.microsoft.com/office/drawing/2014/main" id="{CF3C7283-77EC-B35D-BD19-6F5195CC13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sp>
            <p:nvSpPr>
              <p:cNvPr id="10" name="Rectangle 6">
                <a:extLst>
                  <a:ext uri="{FF2B5EF4-FFF2-40B4-BE49-F238E27FC236}">
                    <a16:creationId xmlns:a16="http://schemas.microsoft.com/office/drawing/2014/main" id="{E35F729F-60A1-2094-FA17-DF43754027B0}"/>
                  </a:ext>
                </a:extLst>
              </p:cNvPr>
              <p:cNvSpPr/>
              <p:nvPr/>
            </p:nvSpPr>
            <p:spPr>
              <a:xfrm>
                <a:off x="8139367" y="-7086"/>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11" name="Group 3">
              <a:extLst>
                <a:ext uri="{FF2B5EF4-FFF2-40B4-BE49-F238E27FC236}">
                  <a16:creationId xmlns:a16="http://schemas.microsoft.com/office/drawing/2014/main" id="{A042D4CF-BA25-572C-72D1-85698BB46267}"/>
                </a:ext>
              </a:extLst>
            </p:cNvPr>
            <p:cNvGrpSpPr/>
            <p:nvPr/>
          </p:nvGrpSpPr>
          <p:grpSpPr>
            <a:xfrm>
              <a:off x="8094268" y="-12135"/>
              <a:ext cx="4100170" cy="6878958"/>
              <a:chOff x="8094268" y="-12135"/>
              <a:chExt cx="4100170" cy="6878958"/>
            </a:xfrm>
          </p:grpSpPr>
          <p:sp>
            <p:nvSpPr>
              <p:cNvPr id="12" name="Rectangle 31">
                <a:extLst>
                  <a:ext uri="{FF2B5EF4-FFF2-40B4-BE49-F238E27FC236}">
                    <a16:creationId xmlns:a16="http://schemas.microsoft.com/office/drawing/2014/main" id="{C1410AAD-41F8-C9D6-3CA8-0DA67DEDF39C}"/>
                  </a:ext>
                </a:extLst>
              </p:cNvPr>
              <p:cNvSpPr/>
              <p:nvPr/>
            </p:nvSpPr>
            <p:spPr>
              <a:xfrm flipH="1">
                <a:off x="8138160" y="4868832"/>
                <a:ext cx="2032939" cy="1997991"/>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Rectangle 33">
                <a:extLst>
                  <a:ext uri="{FF2B5EF4-FFF2-40B4-BE49-F238E27FC236}">
                    <a16:creationId xmlns:a16="http://schemas.microsoft.com/office/drawing/2014/main" id="{07C35905-9A11-3840-7651-7AE487C27299}"/>
                  </a:ext>
                </a:extLst>
              </p:cNvPr>
              <p:cNvSpPr/>
              <p:nvPr/>
            </p:nvSpPr>
            <p:spPr>
              <a:xfrm>
                <a:off x="10164470" y="4044601"/>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4" name="Picture 34" descr="A black and white striped pattern&#10;&#10;Description automatically generated with low confidence">
                <a:extLst>
                  <a:ext uri="{FF2B5EF4-FFF2-40B4-BE49-F238E27FC236}">
                    <a16:creationId xmlns:a16="http://schemas.microsoft.com/office/drawing/2014/main" id="{9C0399EE-0CF5-4217-1B8D-E71705C2B955}"/>
                  </a:ext>
                </a:extLst>
              </p:cNvPr>
              <p:cNvPicPr>
                <a:picLocks noChangeAspect="1"/>
              </p:cNvPicPr>
              <p:nvPr/>
            </p:nvPicPr>
            <p:blipFill>
              <a:blip r:embed="rId4"/>
              <a:stretch>
                <a:fillRect/>
              </a:stretch>
            </p:blipFill>
            <p:spPr>
              <a:xfrm>
                <a:off x="10172416" y="5079565"/>
                <a:ext cx="2019296" cy="999448"/>
              </a:xfrm>
              <a:prstGeom prst="rect">
                <a:avLst/>
              </a:prstGeom>
              <a:noFill/>
              <a:ln cap="flat">
                <a:noFill/>
              </a:ln>
            </p:spPr>
          </p:pic>
          <p:pic>
            <p:nvPicPr>
              <p:cNvPr id="15" name="Graphic 35">
                <a:extLst>
                  <a:ext uri="{FF2B5EF4-FFF2-40B4-BE49-F238E27FC236}">
                    <a16:creationId xmlns:a16="http://schemas.microsoft.com/office/drawing/2014/main" id="{A7BEDB68-3221-1868-D672-8016859CDD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799991">
                <a:off x="8137492" y="-12135"/>
                <a:ext cx="2029968" cy="2029968"/>
              </a:xfrm>
              <a:prstGeom prst="rect">
                <a:avLst/>
              </a:prstGeom>
              <a:noFill/>
              <a:ln cap="flat">
                <a:noFill/>
              </a:ln>
            </p:spPr>
          </p:pic>
          <p:sp>
            <p:nvSpPr>
              <p:cNvPr id="16" name="Rectangle 36">
                <a:extLst>
                  <a:ext uri="{FF2B5EF4-FFF2-40B4-BE49-F238E27FC236}">
                    <a16:creationId xmlns:a16="http://schemas.microsoft.com/office/drawing/2014/main" id="{E849A1FB-00AF-95E1-85C2-AB98D1FC7656}"/>
                  </a:ext>
                </a:extLst>
              </p:cNvPr>
              <p:cNvSpPr/>
              <p:nvPr/>
            </p:nvSpPr>
            <p:spPr>
              <a:xfrm>
                <a:off x="10162028" y="6020757"/>
                <a:ext cx="2029968" cy="837242"/>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7" name="Graphic 37">
                <a:extLst>
                  <a:ext uri="{FF2B5EF4-FFF2-40B4-BE49-F238E27FC236}">
                    <a16:creationId xmlns:a16="http://schemas.microsoft.com/office/drawing/2014/main" id="{8B7B415D-67DF-8A7A-A84B-35BC562037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160" y="4863675"/>
                <a:ext cx="2029968" cy="1997991"/>
              </a:xfrm>
              <a:prstGeom prst="rect">
                <a:avLst/>
              </a:prstGeom>
              <a:noFill/>
              <a:ln cap="flat">
                <a:noFill/>
              </a:ln>
            </p:spPr>
          </p:pic>
          <p:grpSp>
            <p:nvGrpSpPr>
              <p:cNvPr id="18" name="Group 39">
                <a:extLst>
                  <a:ext uri="{FF2B5EF4-FFF2-40B4-BE49-F238E27FC236}">
                    <a16:creationId xmlns:a16="http://schemas.microsoft.com/office/drawing/2014/main" id="{16A8AFD9-276E-A69B-784A-BDFDA4CC8E69}"/>
                  </a:ext>
                </a:extLst>
              </p:cNvPr>
              <p:cNvGrpSpPr/>
              <p:nvPr/>
            </p:nvGrpSpPr>
            <p:grpSpPr>
              <a:xfrm>
                <a:off x="8227716" y="2092723"/>
                <a:ext cx="1920240" cy="1920240"/>
                <a:chOff x="8227716" y="2092723"/>
                <a:chExt cx="1920240" cy="1920240"/>
              </a:xfrm>
            </p:grpSpPr>
            <p:grpSp>
              <p:nvGrpSpPr>
                <p:cNvPr id="19" name="Group 40">
                  <a:extLst>
                    <a:ext uri="{FF2B5EF4-FFF2-40B4-BE49-F238E27FC236}">
                      <a16:creationId xmlns:a16="http://schemas.microsoft.com/office/drawing/2014/main" id="{02080A30-E84A-756A-E972-531203689D93}"/>
                    </a:ext>
                  </a:extLst>
                </p:cNvPr>
                <p:cNvGrpSpPr/>
                <p:nvPr/>
              </p:nvGrpSpPr>
              <p:grpSpPr>
                <a:xfrm>
                  <a:off x="8227716" y="2092723"/>
                  <a:ext cx="1920240" cy="1920240"/>
                  <a:chOff x="8227716" y="2092723"/>
                  <a:chExt cx="1920240" cy="1920240"/>
                </a:xfrm>
              </p:grpSpPr>
              <p:grpSp>
                <p:nvGrpSpPr>
                  <p:cNvPr id="20" name="Group 42">
                    <a:extLst>
                      <a:ext uri="{FF2B5EF4-FFF2-40B4-BE49-F238E27FC236}">
                        <a16:creationId xmlns:a16="http://schemas.microsoft.com/office/drawing/2014/main" id="{8A226794-4A46-DE2A-A462-83321D261641}"/>
                      </a:ext>
                    </a:extLst>
                  </p:cNvPr>
                  <p:cNvGrpSpPr/>
                  <p:nvPr/>
                </p:nvGrpSpPr>
                <p:grpSpPr>
                  <a:xfrm>
                    <a:off x="8227716" y="2092723"/>
                    <a:ext cx="1920240" cy="1920240"/>
                    <a:chOff x="8227716" y="2092723"/>
                    <a:chExt cx="1920240" cy="1920240"/>
                  </a:xfrm>
                </p:grpSpPr>
                <p:grpSp>
                  <p:nvGrpSpPr>
                    <p:cNvPr id="21" name="Group 48">
                      <a:extLst>
                        <a:ext uri="{FF2B5EF4-FFF2-40B4-BE49-F238E27FC236}">
                          <a16:creationId xmlns:a16="http://schemas.microsoft.com/office/drawing/2014/main" id="{CA5B2508-D571-7CBA-E464-312F51D8AAA4}"/>
                        </a:ext>
                      </a:extLst>
                    </p:cNvPr>
                    <p:cNvGrpSpPr/>
                    <p:nvPr/>
                  </p:nvGrpSpPr>
                  <p:grpSpPr>
                    <a:xfrm>
                      <a:off x="8227716" y="2092723"/>
                      <a:ext cx="1920240" cy="1920240"/>
                      <a:chOff x="8227716" y="2092723"/>
                      <a:chExt cx="1920240" cy="1920240"/>
                    </a:xfrm>
                  </p:grpSpPr>
                  <p:grpSp>
                    <p:nvGrpSpPr>
                      <p:cNvPr id="22" name="Group 50">
                        <a:extLst>
                          <a:ext uri="{FF2B5EF4-FFF2-40B4-BE49-F238E27FC236}">
                            <a16:creationId xmlns:a16="http://schemas.microsoft.com/office/drawing/2014/main" id="{6471C83E-8C50-EE24-FA21-1F3737A8CD7C}"/>
                          </a:ext>
                        </a:extLst>
                      </p:cNvPr>
                      <p:cNvGrpSpPr/>
                      <p:nvPr/>
                    </p:nvGrpSpPr>
                    <p:grpSpPr>
                      <a:xfrm>
                        <a:off x="8227716" y="2092723"/>
                        <a:ext cx="1920240" cy="1920240"/>
                        <a:chOff x="8227716" y="2092723"/>
                        <a:chExt cx="1920240" cy="1920240"/>
                      </a:xfrm>
                    </p:grpSpPr>
                    <p:grpSp>
                      <p:nvGrpSpPr>
                        <p:cNvPr id="23" name="Group 52">
                          <a:extLst>
                            <a:ext uri="{FF2B5EF4-FFF2-40B4-BE49-F238E27FC236}">
                              <a16:creationId xmlns:a16="http://schemas.microsoft.com/office/drawing/2014/main" id="{91DB496A-456C-C319-3840-72DCC7E8A915}"/>
                            </a:ext>
                          </a:extLst>
                        </p:cNvPr>
                        <p:cNvGrpSpPr/>
                        <p:nvPr/>
                      </p:nvGrpSpPr>
                      <p:grpSpPr>
                        <a:xfrm>
                          <a:off x="8227716" y="2092723"/>
                          <a:ext cx="1920240" cy="1920240"/>
                          <a:chOff x="8227716" y="2092723"/>
                          <a:chExt cx="1920240" cy="1920240"/>
                        </a:xfrm>
                      </p:grpSpPr>
                      <p:grpSp>
                        <p:nvGrpSpPr>
                          <p:cNvPr id="24" name="Group 54">
                            <a:extLst>
                              <a:ext uri="{FF2B5EF4-FFF2-40B4-BE49-F238E27FC236}">
                                <a16:creationId xmlns:a16="http://schemas.microsoft.com/office/drawing/2014/main" id="{70B6E620-E526-A3D3-CAEB-267D9B6AB2B5}"/>
                              </a:ext>
                            </a:extLst>
                          </p:cNvPr>
                          <p:cNvGrpSpPr/>
                          <p:nvPr/>
                        </p:nvGrpSpPr>
                        <p:grpSpPr>
                          <a:xfrm>
                            <a:off x="8227716" y="2092723"/>
                            <a:ext cx="1920240" cy="1920240"/>
                            <a:chOff x="8227716" y="2092723"/>
                            <a:chExt cx="1920240" cy="1920240"/>
                          </a:xfrm>
                        </p:grpSpPr>
                        <p:grpSp>
                          <p:nvGrpSpPr>
                            <p:cNvPr id="25" name="Group 56">
                              <a:extLst>
                                <a:ext uri="{FF2B5EF4-FFF2-40B4-BE49-F238E27FC236}">
                                  <a16:creationId xmlns:a16="http://schemas.microsoft.com/office/drawing/2014/main" id="{E0E3834C-F26C-13CA-D304-A7F1700FFC47}"/>
                                </a:ext>
                              </a:extLst>
                            </p:cNvPr>
                            <p:cNvGrpSpPr/>
                            <p:nvPr/>
                          </p:nvGrpSpPr>
                          <p:grpSpPr>
                            <a:xfrm>
                              <a:off x="8227716" y="2092723"/>
                              <a:ext cx="1920240" cy="1920240"/>
                              <a:chOff x="8227716" y="2092723"/>
                              <a:chExt cx="1920240" cy="1920240"/>
                            </a:xfrm>
                          </p:grpSpPr>
                          <p:sp>
                            <p:nvSpPr>
                              <p:cNvPr id="26" name="Oval 58">
                                <a:extLst>
                                  <a:ext uri="{FF2B5EF4-FFF2-40B4-BE49-F238E27FC236}">
                                    <a16:creationId xmlns:a16="http://schemas.microsoft.com/office/drawing/2014/main" id="{297219CE-4D57-4419-2829-64EFEEE7F121}"/>
                                  </a:ext>
                                </a:extLst>
                              </p:cNvPr>
                              <p:cNvSpPr/>
                              <p:nvPr/>
                            </p:nvSpPr>
                            <p:spPr>
                              <a:xfrm>
                                <a:off x="8227716" y="2092723"/>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7" name="Oval 59">
                                <a:extLst>
                                  <a:ext uri="{FF2B5EF4-FFF2-40B4-BE49-F238E27FC236}">
                                    <a16:creationId xmlns:a16="http://schemas.microsoft.com/office/drawing/2014/main" id="{2FD17248-9E85-F434-F0FD-5BD2D0C58716}"/>
                                  </a:ext>
                                </a:extLst>
                              </p:cNvPr>
                              <p:cNvSpPr/>
                              <p:nvPr/>
                            </p:nvSpPr>
                            <p:spPr>
                              <a:xfrm>
                                <a:off x="8299725" y="2164732"/>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8" name="Oval 57">
                              <a:extLst>
                                <a:ext uri="{FF2B5EF4-FFF2-40B4-BE49-F238E27FC236}">
                                  <a16:creationId xmlns:a16="http://schemas.microsoft.com/office/drawing/2014/main" id="{CD5207F6-7836-4968-29EB-9D874BB1BF07}"/>
                                </a:ext>
                              </a:extLst>
                            </p:cNvPr>
                            <p:cNvSpPr/>
                            <p:nvPr/>
                          </p:nvSpPr>
                          <p:spPr>
                            <a:xfrm>
                              <a:off x="8371734" y="2236741"/>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9" name="Oval 55">
                            <a:extLst>
                              <a:ext uri="{FF2B5EF4-FFF2-40B4-BE49-F238E27FC236}">
                                <a16:creationId xmlns:a16="http://schemas.microsoft.com/office/drawing/2014/main" id="{76461E6C-427D-5ECC-6B23-5BCA5966358F}"/>
                              </a:ext>
                            </a:extLst>
                          </p:cNvPr>
                          <p:cNvSpPr/>
                          <p:nvPr/>
                        </p:nvSpPr>
                        <p:spPr>
                          <a:xfrm>
                            <a:off x="8443743" y="2308750"/>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0" name="Oval 53">
                          <a:extLst>
                            <a:ext uri="{FF2B5EF4-FFF2-40B4-BE49-F238E27FC236}">
                              <a16:creationId xmlns:a16="http://schemas.microsoft.com/office/drawing/2014/main" id="{A59DC27E-872B-2D19-1055-4A1CD8DB30FD}"/>
                            </a:ext>
                          </a:extLst>
                        </p:cNvPr>
                        <p:cNvSpPr/>
                        <p:nvPr/>
                      </p:nvSpPr>
                      <p:spPr>
                        <a:xfrm>
                          <a:off x="8515752" y="2380759"/>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1" name="Oval 51">
                        <a:extLst>
                          <a:ext uri="{FF2B5EF4-FFF2-40B4-BE49-F238E27FC236}">
                            <a16:creationId xmlns:a16="http://schemas.microsoft.com/office/drawing/2014/main" id="{DE274DE0-B6C7-E4A4-BDA5-1BAB98E2D5D8}"/>
                          </a:ext>
                        </a:extLst>
                      </p:cNvPr>
                      <p:cNvSpPr/>
                      <p:nvPr/>
                    </p:nvSpPr>
                    <p:spPr>
                      <a:xfrm>
                        <a:off x="8587761" y="2452768"/>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2" name="Oval 49">
                      <a:extLst>
                        <a:ext uri="{FF2B5EF4-FFF2-40B4-BE49-F238E27FC236}">
                          <a16:creationId xmlns:a16="http://schemas.microsoft.com/office/drawing/2014/main" id="{B0B7AB2E-A86E-0966-06E5-F5B05BAE2693}"/>
                        </a:ext>
                      </a:extLst>
                    </p:cNvPr>
                    <p:cNvSpPr/>
                    <p:nvPr/>
                  </p:nvSpPr>
                  <p:spPr>
                    <a:xfrm>
                      <a:off x="8659770" y="2524777"/>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3" name="Oval 43">
                    <a:extLst>
                      <a:ext uri="{FF2B5EF4-FFF2-40B4-BE49-F238E27FC236}">
                        <a16:creationId xmlns:a16="http://schemas.microsoft.com/office/drawing/2014/main" id="{DECC366F-78F0-E00E-6B36-BBC81E3A56D5}"/>
                      </a:ext>
                    </a:extLst>
                  </p:cNvPr>
                  <p:cNvSpPr/>
                  <p:nvPr/>
                </p:nvSpPr>
                <p:spPr>
                  <a:xfrm>
                    <a:off x="8731779" y="2596786"/>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4" name="Oval 44">
                    <a:extLst>
                      <a:ext uri="{FF2B5EF4-FFF2-40B4-BE49-F238E27FC236}">
                        <a16:creationId xmlns:a16="http://schemas.microsoft.com/office/drawing/2014/main" id="{064947C5-F64B-CB36-F5E2-731CFADA12C5}"/>
                      </a:ext>
                    </a:extLst>
                  </p:cNvPr>
                  <p:cNvSpPr/>
                  <p:nvPr/>
                </p:nvSpPr>
                <p:spPr>
                  <a:xfrm>
                    <a:off x="8803788" y="2668795"/>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5" name="Oval 45">
                    <a:extLst>
                      <a:ext uri="{FF2B5EF4-FFF2-40B4-BE49-F238E27FC236}">
                        <a16:creationId xmlns:a16="http://schemas.microsoft.com/office/drawing/2014/main" id="{ED186391-1CEF-B6B3-2EFA-29F669284832}"/>
                      </a:ext>
                    </a:extLst>
                  </p:cNvPr>
                  <p:cNvSpPr/>
                  <p:nvPr/>
                </p:nvSpPr>
                <p:spPr>
                  <a:xfrm>
                    <a:off x="8875797" y="2740804"/>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6" name="Oval 46">
                    <a:extLst>
                      <a:ext uri="{FF2B5EF4-FFF2-40B4-BE49-F238E27FC236}">
                        <a16:creationId xmlns:a16="http://schemas.microsoft.com/office/drawing/2014/main" id="{BD29AAA1-E5EB-C36B-0432-AF8A5B71BD55}"/>
                      </a:ext>
                    </a:extLst>
                  </p:cNvPr>
                  <p:cNvSpPr/>
                  <p:nvPr/>
                </p:nvSpPr>
                <p:spPr>
                  <a:xfrm>
                    <a:off x="8947806" y="2812813"/>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7" name="Oval 47">
                    <a:extLst>
                      <a:ext uri="{FF2B5EF4-FFF2-40B4-BE49-F238E27FC236}">
                        <a16:creationId xmlns:a16="http://schemas.microsoft.com/office/drawing/2014/main" id="{6D86ECFE-235B-D842-4C43-0ED3A92031E0}"/>
                      </a:ext>
                    </a:extLst>
                  </p:cNvPr>
                  <p:cNvSpPr/>
                  <p:nvPr/>
                </p:nvSpPr>
                <p:spPr>
                  <a:xfrm>
                    <a:off x="9019815" y="2884822"/>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8" name="Oval 41">
                  <a:extLst>
                    <a:ext uri="{FF2B5EF4-FFF2-40B4-BE49-F238E27FC236}">
                      <a16:creationId xmlns:a16="http://schemas.microsoft.com/office/drawing/2014/main" id="{D56BC3B0-935B-1EC5-BE7E-B5FF02EA04C6}"/>
                    </a:ext>
                  </a:extLst>
                </p:cNvPr>
                <p:cNvSpPr/>
                <p:nvPr/>
              </p:nvSpPr>
              <p:spPr>
                <a:xfrm>
                  <a:off x="9091824" y="2956831"/>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9" name="Rectangle 60">
                <a:extLst>
                  <a:ext uri="{FF2B5EF4-FFF2-40B4-BE49-F238E27FC236}">
                    <a16:creationId xmlns:a16="http://schemas.microsoft.com/office/drawing/2014/main" id="{2F915928-EB65-5C67-C2A1-91E27B5A7BB7}"/>
                  </a:ext>
                </a:extLst>
              </p:cNvPr>
              <p:cNvSpPr/>
              <p:nvPr/>
            </p:nvSpPr>
            <p:spPr>
              <a:xfrm>
                <a:off x="8138160" y="4045872"/>
                <a:ext cx="2029968" cy="822960"/>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0" name="Freeform: Shape 61">
                <a:extLst>
                  <a:ext uri="{FF2B5EF4-FFF2-40B4-BE49-F238E27FC236}">
                    <a16:creationId xmlns:a16="http://schemas.microsoft.com/office/drawing/2014/main" id="{63B171E6-E28D-BBAA-3AD0-8A62CB682A14}"/>
                  </a:ext>
                </a:extLst>
              </p:cNvPr>
              <p:cNvSpPr/>
              <p:nvPr/>
            </p:nvSpPr>
            <p:spPr>
              <a:xfrm>
                <a:off x="8138160" y="2028239"/>
                <a:ext cx="1014984" cy="201168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41" name="Straight Connector 62">
                <a:extLst>
                  <a:ext uri="{FF2B5EF4-FFF2-40B4-BE49-F238E27FC236}">
                    <a16:creationId xmlns:a16="http://schemas.microsoft.com/office/drawing/2014/main" id="{F5A9DC3C-3E47-E4E2-7631-BB64C04D6FFB}"/>
                  </a:ext>
                </a:extLst>
              </p:cNvPr>
              <p:cNvCxnSpPr/>
              <p:nvPr/>
            </p:nvCxnSpPr>
            <p:spPr>
              <a:xfrm flipV="1">
                <a:off x="8094268" y="2005955"/>
                <a:ext cx="3017520" cy="74"/>
              </a:xfrm>
              <a:prstGeom prst="straightConnector1">
                <a:avLst/>
              </a:prstGeom>
              <a:noFill/>
              <a:ln w="38103" cap="flat">
                <a:solidFill>
                  <a:srgbClr val="F8F0E3"/>
                </a:solidFill>
                <a:prstDash val="solid"/>
                <a:miter/>
              </a:ln>
            </p:spPr>
          </p:cxnSp>
          <p:sp>
            <p:nvSpPr>
              <p:cNvPr id="42" name="Oval 63">
                <a:extLst>
                  <a:ext uri="{FF2B5EF4-FFF2-40B4-BE49-F238E27FC236}">
                    <a16:creationId xmlns:a16="http://schemas.microsoft.com/office/drawing/2014/main" id="{FEDD14CD-F985-6970-ACCD-2ECE734589FF}"/>
                  </a:ext>
                </a:extLst>
              </p:cNvPr>
              <p:cNvSpPr/>
              <p:nvPr/>
            </p:nvSpPr>
            <p:spPr>
              <a:xfrm>
                <a:off x="11051008" y="1868128"/>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sp>
        <p:nvSpPr>
          <p:cNvPr id="43" name="Text Placeholder 9">
            <a:extLst>
              <a:ext uri="{FF2B5EF4-FFF2-40B4-BE49-F238E27FC236}">
                <a16:creationId xmlns:a16="http://schemas.microsoft.com/office/drawing/2014/main" id="{CE321B67-6D8D-339D-3297-DD646D0AA25D}"/>
              </a:ext>
            </a:extLst>
          </p:cNvPr>
          <p:cNvSpPr txBox="1">
            <a:spLocks noGrp="1"/>
          </p:cNvSpPr>
          <p:nvPr>
            <p:ph type="body" idx="4294967295"/>
          </p:nvPr>
        </p:nvSpPr>
        <p:spPr>
          <a:xfrm>
            <a:off x="914400" y="2084832"/>
            <a:ext cx="3200400"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44" name="Text Placeholder 9">
            <a:extLst>
              <a:ext uri="{FF2B5EF4-FFF2-40B4-BE49-F238E27FC236}">
                <a16:creationId xmlns:a16="http://schemas.microsoft.com/office/drawing/2014/main" id="{A1B3C4C7-51B2-FF0D-12EA-7C3F1936D735}"/>
              </a:ext>
            </a:extLst>
          </p:cNvPr>
          <p:cNvSpPr txBox="1">
            <a:spLocks noGrp="1"/>
          </p:cNvSpPr>
          <p:nvPr>
            <p:ph type="body" idx="4294967295"/>
          </p:nvPr>
        </p:nvSpPr>
        <p:spPr>
          <a:xfrm>
            <a:off x="914400" y="2496312"/>
            <a:ext cx="3200400" cy="1188720"/>
          </a:xfrm>
        </p:spPr>
        <p:txBody>
          <a:bodyPr/>
          <a:lstStyle>
            <a:lvl1pPr marL="0" indent="0">
              <a:lnSpc>
                <a:spcPts val="1800"/>
              </a:lnSpc>
              <a:spcBef>
                <a:spcPts val="0"/>
              </a:spcBef>
              <a:buNone/>
              <a:defRPr sz="1400"/>
            </a:lvl1pPr>
          </a:lstStyle>
          <a:p>
            <a:pPr lvl="0"/>
            <a:r>
              <a:rPr lang="en-US"/>
              <a:t>Click to edit Master text styles</a:t>
            </a:r>
          </a:p>
        </p:txBody>
      </p:sp>
      <p:sp>
        <p:nvSpPr>
          <p:cNvPr id="45" name="Text Placeholder 9">
            <a:extLst>
              <a:ext uri="{FF2B5EF4-FFF2-40B4-BE49-F238E27FC236}">
                <a16:creationId xmlns:a16="http://schemas.microsoft.com/office/drawing/2014/main" id="{12828CDF-283E-CAFE-6F9C-994DBF100604}"/>
              </a:ext>
            </a:extLst>
          </p:cNvPr>
          <p:cNvSpPr txBox="1">
            <a:spLocks noGrp="1"/>
          </p:cNvSpPr>
          <p:nvPr>
            <p:ph type="body" idx="4294967295"/>
          </p:nvPr>
        </p:nvSpPr>
        <p:spPr>
          <a:xfrm>
            <a:off x="4538276" y="2084832"/>
            <a:ext cx="3200400"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46" name="Text Placeholder 9">
            <a:extLst>
              <a:ext uri="{FF2B5EF4-FFF2-40B4-BE49-F238E27FC236}">
                <a16:creationId xmlns:a16="http://schemas.microsoft.com/office/drawing/2014/main" id="{D5B12963-F6CC-387E-B618-F843285D93A3}"/>
              </a:ext>
            </a:extLst>
          </p:cNvPr>
          <p:cNvSpPr txBox="1">
            <a:spLocks noGrp="1"/>
          </p:cNvSpPr>
          <p:nvPr>
            <p:ph type="body" idx="4294967295"/>
          </p:nvPr>
        </p:nvSpPr>
        <p:spPr>
          <a:xfrm>
            <a:off x="4535424" y="2496312"/>
            <a:ext cx="3200400" cy="1188720"/>
          </a:xfrm>
        </p:spPr>
        <p:txBody>
          <a:bodyPr/>
          <a:lstStyle>
            <a:lvl1pPr marL="0" indent="0">
              <a:lnSpc>
                <a:spcPts val="1800"/>
              </a:lnSpc>
              <a:spcBef>
                <a:spcPts val="0"/>
              </a:spcBef>
              <a:buNone/>
              <a:defRPr sz="1400"/>
            </a:lvl1pPr>
          </a:lstStyle>
          <a:p>
            <a:pPr lvl="0"/>
            <a:r>
              <a:rPr lang="en-US"/>
              <a:t>Click to edit Master text styles</a:t>
            </a:r>
          </a:p>
        </p:txBody>
      </p:sp>
      <p:sp>
        <p:nvSpPr>
          <p:cNvPr id="47" name="Text Placeholder 9">
            <a:extLst>
              <a:ext uri="{FF2B5EF4-FFF2-40B4-BE49-F238E27FC236}">
                <a16:creationId xmlns:a16="http://schemas.microsoft.com/office/drawing/2014/main" id="{82357960-7E75-BDBF-22A2-045BA9AB4ABA}"/>
              </a:ext>
            </a:extLst>
          </p:cNvPr>
          <p:cNvSpPr txBox="1">
            <a:spLocks noGrp="1"/>
          </p:cNvSpPr>
          <p:nvPr>
            <p:ph type="body" idx="4294967295"/>
          </p:nvPr>
        </p:nvSpPr>
        <p:spPr>
          <a:xfrm>
            <a:off x="914400" y="3840480"/>
            <a:ext cx="3200400"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48" name="Text Placeholder 9">
            <a:extLst>
              <a:ext uri="{FF2B5EF4-FFF2-40B4-BE49-F238E27FC236}">
                <a16:creationId xmlns:a16="http://schemas.microsoft.com/office/drawing/2014/main" id="{703E7FA9-990C-18EC-C6D4-2070BE55E825}"/>
              </a:ext>
            </a:extLst>
          </p:cNvPr>
          <p:cNvSpPr txBox="1">
            <a:spLocks noGrp="1"/>
          </p:cNvSpPr>
          <p:nvPr>
            <p:ph type="body" idx="4294967295"/>
          </p:nvPr>
        </p:nvSpPr>
        <p:spPr>
          <a:xfrm>
            <a:off x="914400" y="4251959"/>
            <a:ext cx="3200400" cy="1143000"/>
          </a:xfrm>
        </p:spPr>
        <p:txBody>
          <a:bodyPr/>
          <a:lstStyle>
            <a:lvl1pPr marL="0" indent="0">
              <a:lnSpc>
                <a:spcPts val="1800"/>
              </a:lnSpc>
              <a:spcBef>
                <a:spcPts val="0"/>
              </a:spcBef>
              <a:buNone/>
              <a:defRPr sz="1400"/>
            </a:lvl1pPr>
          </a:lstStyle>
          <a:p>
            <a:pPr lvl="0"/>
            <a:r>
              <a:rPr lang="en-US"/>
              <a:t>Click to edit Master text styles</a:t>
            </a:r>
          </a:p>
        </p:txBody>
      </p:sp>
      <p:sp>
        <p:nvSpPr>
          <p:cNvPr id="49" name="Text Placeholder 9">
            <a:extLst>
              <a:ext uri="{FF2B5EF4-FFF2-40B4-BE49-F238E27FC236}">
                <a16:creationId xmlns:a16="http://schemas.microsoft.com/office/drawing/2014/main" id="{762587DD-70AA-C03F-4AE7-8CD7003C9353}"/>
              </a:ext>
            </a:extLst>
          </p:cNvPr>
          <p:cNvSpPr txBox="1">
            <a:spLocks noGrp="1"/>
          </p:cNvSpPr>
          <p:nvPr>
            <p:ph type="body" idx="4294967295"/>
          </p:nvPr>
        </p:nvSpPr>
        <p:spPr>
          <a:xfrm>
            <a:off x="4535424" y="3840480"/>
            <a:ext cx="3200400"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50" name="Text Placeholder 9">
            <a:extLst>
              <a:ext uri="{FF2B5EF4-FFF2-40B4-BE49-F238E27FC236}">
                <a16:creationId xmlns:a16="http://schemas.microsoft.com/office/drawing/2014/main" id="{13B2C799-08F3-0D24-4F00-BE370B385601}"/>
              </a:ext>
            </a:extLst>
          </p:cNvPr>
          <p:cNvSpPr txBox="1">
            <a:spLocks noGrp="1"/>
          </p:cNvSpPr>
          <p:nvPr>
            <p:ph type="body" idx="4294967295"/>
          </p:nvPr>
        </p:nvSpPr>
        <p:spPr>
          <a:xfrm>
            <a:off x="4535424" y="4251959"/>
            <a:ext cx="3200400" cy="1143000"/>
          </a:xfrm>
        </p:spPr>
        <p:txBody>
          <a:bodyPr/>
          <a:lstStyle>
            <a:lvl1pPr marL="0" indent="0">
              <a:lnSpc>
                <a:spcPts val="1800"/>
              </a:lnSpc>
              <a:spcBef>
                <a:spcPts val="0"/>
              </a:spcBef>
              <a:buNone/>
              <a:defRPr sz="1400"/>
            </a:lvl1pPr>
          </a:lstStyle>
          <a:p>
            <a:pPr lvl="0"/>
            <a:r>
              <a:rPr lang="en-US"/>
              <a:t>Click to edit Master text styles</a:t>
            </a:r>
          </a:p>
        </p:txBody>
      </p:sp>
      <p:sp>
        <p:nvSpPr>
          <p:cNvPr id="51" name="Date Placeholder 3">
            <a:extLst>
              <a:ext uri="{FF2B5EF4-FFF2-40B4-BE49-F238E27FC236}">
                <a16:creationId xmlns:a16="http://schemas.microsoft.com/office/drawing/2014/main" id="{DF79033E-B6E0-240A-E768-69202BDB180B}"/>
              </a:ext>
            </a:extLst>
          </p:cNvPr>
          <p:cNvSpPr txBox="1">
            <a:spLocks noGrp="1"/>
          </p:cNvSpPr>
          <p:nvPr>
            <p:ph type="dt" sz="half" idx="7"/>
          </p:nvPr>
        </p:nvSpPr>
        <p:spPr>
          <a:xfrm>
            <a:off x="914400" y="6355080"/>
            <a:ext cx="1097280" cy="365129"/>
          </a:xfrm>
        </p:spPr>
        <p:txBody>
          <a:bodyPr/>
          <a:lstStyle>
            <a:lvl1pPr>
              <a:defRPr>
                <a:solidFill>
                  <a:srgbClr val="404040"/>
                </a:solidFill>
              </a:defRPr>
            </a:lvl1pPr>
          </a:lstStyle>
          <a:p>
            <a:pPr lvl="0"/>
            <a:r>
              <a:rPr lang="en-US"/>
              <a:t>20XX</a:t>
            </a:r>
          </a:p>
        </p:txBody>
      </p:sp>
      <p:sp>
        <p:nvSpPr>
          <p:cNvPr id="52" name="Footer Placeholder 4">
            <a:extLst>
              <a:ext uri="{FF2B5EF4-FFF2-40B4-BE49-F238E27FC236}">
                <a16:creationId xmlns:a16="http://schemas.microsoft.com/office/drawing/2014/main" id="{1D7C6FCB-E26A-6D43-6576-5DF755C9CAA4}"/>
              </a:ext>
            </a:extLst>
          </p:cNvPr>
          <p:cNvSpPr txBox="1">
            <a:spLocks noGrp="1"/>
          </p:cNvSpPr>
          <p:nvPr>
            <p:ph type="ftr" sz="quarter" idx="9"/>
          </p:nvPr>
        </p:nvSpPr>
        <p:spPr>
          <a:xfrm>
            <a:off x="5499887" y="6355080"/>
            <a:ext cx="2286000" cy="365129"/>
          </a:xfrm>
        </p:spPr>
        <p:txBody>
          <a:bodyPr/>
          <a:lstStyle>
            <a:lvl1pPr>
              <a:defRPr>
                <a:solidFill>
                  <a:srgbClr val="404040"/>
                </a:solidFill>
              </a:defRPr>
            </a:lvl1pPr>
          </a:lstStyle>
          <a:p>
            <a:pPr lvl="0"/>
            <a:r>
              <a:rPr lang="en-US"/>
              <a:t>Pitch deck title</a:t>
            </a:r>
          </a:p>
        </p:txBody>
      </p:sp>
      <p:sp>
        <p:nvSpPr>
          <p:cNvPr id="53" name="Slide Number Placeholder 5">
            <a:extLst>
              <a:ext uri="{FF2B5EF4-FFF2-40B4-BE49-F238E27FC236}">
                <a16:creationId xmlns:a16="http://schemas.microsoft.com/office/drawing/2014/main" id="{31DA0AD8-9F71-7D8B-98EA-16EDF81F8B2F}"/>
              </a:ext>
            </a:extLst>
          </p:cNvPr>
          <p:cNvSpPr txBox="1">
            <a:spLocks noGrp="1"/>
          </p:cNvSpPr>
          <p:nvPr>
            <p:ph type="sldNum" sz="quarter" idx="8"/>
          </p:nvPr>
        </p:nvSpPr>
        <p:spPr>
          <a:xfrm>
            <a:off x="11274094" y="6355080"/>
            <a:ext cx="457200" cy="365129"/>
          </a:xfrm>
        </p:spPr>
        <p:txBody>
          <a:bodyPr/>
          <a:lstStyle>
            <a:lvl1pPr>
              <a:defRPr>
                <a:solidFill>
                  <a:srgbClr val="FFFFFF"/>
                </a:solidFill>
              </a:defRPr>
            </a:lvl1pPr>
          </a:lstStyle>
          <a:p>
            <a:pPr lvl="0"/>
            <a:fld id="{10ED6BE0-C4B2-4395-84BE-8748E9B47CB1}" type="slidenum">
              <a:t>‹#›</a:t>
            </a:fld>
            <a:endParaRPr lang="en-US"/>
          </a:p>
        </p:txBody>
      </p:sp>
    </p:spTree>
    <p:extLst>
      <p:ext uri="{BB962C8B-B14F-4D97-AF65-F5344CB8AC3E}">
        <p14:creationId xmlns:p14="http://schemas.microsoft.com/office/powerpoint/2010/main" val="2008024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left">
    <p:bg>
      <p:bgPr>
        <a:solidFill>
          <a:srgbClr val="385E88"/>
        </a:solidFill>
        <a:effectLst/>
      </p:bgPr>
    </p:bg>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380AA923-EC3F-DBF7-3D55-ACB7D492C867}"/>
              </a:ext>
            </a:extLst>
          </p:cNvPr>
          <p:cNvSpPr/>
          <p:nvPr/>
        </p:nvSpPr>
        <p:spPr>
          <a:xfrm>
            <a:off x="10162028" y="2014432"/>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Rectangle 23">
            <a:extLst>
              <a:ext uri="{FF2B5EF4-FFF2-40B4-BE49-F238E27FC236}">
                <a16:creationId xmlns:a16="http://schemas.microsoft.com/office/drawing/2014/main" id="{AF468E9E-AF26-549B-52DE-3A56E06ECC5B}"/>
              </a:ext>
            </a:extLst>
          </p:cNvPr>
          <p:cNvSpPr/>
          <p:nvPr/>
        </p:nvSpPr>
        <p:spPr>
          <a:xfrm rot="5400013">
            <a:off x="10160492" y="202457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 name="Rectangle 8">
            <a:extLst>
              <a:ext uri="{FF2B5EF4-FFF2-40B4-BE49-F238E27FC236}">
                <a16:creationId xmlns:a16="http://schemas.microsoft.com/office/drawing/2014/main" id="{5A5200BD-DBA5-B59E-B478-B7C43A3003C9}"/>
              </a:ext>
            </a:extLst>
          </p:cNvPr>
          <p:cNvSpPr/>
          <p:nvPr/>
        </p:nvSpPr>
        <p:spPr>
          <a:xfrm>
            <a:off x="10162028" y="0"/>
            <a:ext cx="2029968" cy="2029968"/>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5" name="Graphic 7">
            <a:extLst>
              <a:ext uri="{FF2B5EF4-FFF2-40B4-BE49-F238E27FC236}">
                <a16:creationId xmlns:a16="http://schemas.microsoft.com/office/drawing/2014/main" id="{8260B9AE-1576-5984-3DB0-E61BC18BB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sp>
        <p:nvSpPr>
          <p:cNvPr id="6" name="Rectangle 6">
            <a:extLst>
              <a:ext uri="{FF2B5EF4-FFF2-40B4-BE49-F238E27FC236}">
                <a16:creationId xmlns:a16="http://schemas.microsoft.com/office/drawing/2014/main" id="{3E1D4F8A-0538-2AB4-9487-DCE7355A4839}"/>
              </a:ext>
            </a:extLst>
          </p:cNvPr>
          <p:cNvSpPr/>
          <p:nvPr/>
        </p:nvSpPr>
        <p:spPr>
          <a:xfrm>
            <a:off x="8139367" y="-7086"/>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7" name="Title 1">
            <a:extLst>
              <a:ext uri="{FF2B5EF4-FFF2-40B4-BE49-F238E27FC236}">
                <a16:creationId xmlns:a16="http://schemas.microsoft.com/office/drawing/2014/main" id="{26762087-CE86-602A-0627-30704D880C10}"/>
              </a:ext>
            </a:extLst>
          </p:cNvPr>
          <p:cNvSpPr txBox="1">
            <a:spLocks noGrp="1"/>
          </p:cNvSpPr>
          <p:nvPr>
            <p:ph type="title"/>
          </p:nvPr>
        </p:nvSpPr>
        <p:spPr>
          <a:xfrm>
            <a:off x="914400" y="896112"/>
            <a:ext cx="6800850" cy="1325880"/>
          </a:xfrm>
        </p:spPr>
        <p:txBody>
          <a:bodyPr anchor="t"/>
          <a:lstStyle>
            <a:lvl1pPr>
              <a:defRPr cap="all">
                <a:solidFill>
                  <a:srgbClr val="F8F0E3"/>
                </a:solidFill>
              </a:defRPr>
            </a:lvl1pPr>
          </a:lstStyle>
          <a:p>
            <a:pPr lvl="0"/>
            <a:r>
              <a:rPr lang="en-US"/>
              <a:t>CLICK TO ADD TITLE</a:t>
            </a:r>
          </a:p>
        </p:txBody>
      </p:sp>
      <p:sp>
        <p:nvSpPr>
          <p:cNvPr id="8" name="Text Placeholder 9">
            <a:extLst>
              <a:ext uri="{FF2B5EF4-FFF2-40B4-BE49-F238E27FC236}">
                <a16:creationId xmlns:a16="http://schemas.microsoft.com/office/drawing/2014/main" id="{24EB3370-BCE0-3839-10D0-149DFB6FB439}"/>
              </a:ext>
            </a:extLst>
          </p:cNvPr>
          <p:cNvSpPr txBox="1">
            <a:spLocks noGrp="1"/>
          </p:cNvSpPr>
          <p:nvPr>
            <p:ph type="body" idx="4294967295"/>
          </p:nvPr>
        </p:nvSpPr>
        <p:spPr>
          <a:xfrm>
            <a:off x="914400" y="2206374"/>
            <a:ext cx="6800850" cy="3840480"/>
          </a:xfrm>
        </p:spPr>
        <p:txBody>
          <a:bodyPr/>
          <a:lstStyle>
            <a:lvl1pPr marL="0" indent="0">
              <a:lnSpc>
                <a:spcPts val="2400"/>
              </a:lnSpc>
              <a:buNone/>
              <a:defRPr sz="1800">
                <a:solidFill>
                  <a:srgbClr val="F8F0E3"/>
                </a:solidFill>
              </a:defRPr>
            </a:lvl1pPr>
          </a:lstStyle>
          <a:p>
            <a:pPr lvl="0"/>
            <a:r>
              <a:rPr lang="en-US"/>
              <a:t>Click to edit Master text styles</a:t>
            </a:r>
          </a:p>
        </p:txBody>
      </p:sp>
      <p:sp>
        <p:nvSpPr>
          <p:cNvPr id="9" name="Rectangle 31">
            <a:extLst>
              <a:ext uri="{FF2B5EF4-FFF2-40B4-BE49-F238E27FC236}">
                <a16:creationId xmlns:a16="http://schemas.microsoft.com/office/drawing/2014/main" id="{2A595D38-DF5D-4C2B-3FF0-0D69D5405DB9}"/>
              </a:ext>
            </a:extLst>
          </p:cNvPr>
          <p:cNvSpPr/>
          <p:nvPr/>
        </p:nvSpPr>
        <p:spPr>
          <a:xfrm flipH="1">
            <a:off x="8127479" y="4807778"/>
            <a:ext cx="2032939"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33">
            <a:extLst>
              <a:ext uri="{FF2B5EF4-FFF2-40B4-BE49-F238E27FC236}">
                <a16:creationId xmlns:a16="http://schemas.microsoft.com/office/drawing/2014/main" id="{DC90328A-0CDD-2EEF-9F80-83B87BDBE7EA}"/>
              </a:ext>
            </a:extLst>
          </p:cNvPr>
          <p:cNvSpPr/>
          <p:nvPr/>
        </p:nvSpPr>
        <p:spPr>
          <a:xfrm>
            <a:off x="10160492" y="4041538"/>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1" name="Picture 34" descr="A black and white striped pattern&#10;&#10;Description automatically generated with low confidence">
            <a:extLst>
              <a:ext uri="{FF2B5EF4-FFF2-40B4-BE49-F238E27FC236}">
                <a16:creationId xmlns:a16="http://schemas.microsoft.com/office/drawing/2014/main" id="{8EB6631F-0056-0D5B-1140-FD5C027DE93A}"/>
              </a:ext>
            </a:extLst>
          </p:cNvPr>
          <p:cNvPicPr>
            <a:picLocks noChangeAspect="1"/>
          </p:cNvPicPr>
          <p:nvPr/>
        </p:nvPicPr>
        <p:blipFill>
          <a:blip r:embed="rId4"/>
          <a:stretch>
            <a:fillRect/>
          </a:stretch>
        </p:blipFill>
        <p:spPr>
          <a:xfrm>
            <a:off x="10177272" y="5079565"/>
            <a:ext cx="2019296" cy="999448"/>
          </a:xfrm>
          <a:prstGeom prst="rect">
            <a:avLst/>
          </a:prstGeom>
          <a:noFill/>
          <a:ln cap="flat">
            <a:noFill/>
          </a:ln>
        </p:spPr>
      </p:pic>
      <p:pic>
        <p:nvPicPr>
          <p:cNvPr id="12" name="Graphic 35">
            <a:extLst>
              <a:ext uri="{FF2B5EF4-FFF2-40B4-BE49-F238E27FC236}">
                <a16:creationId xmlns:a16="http://schemas.microsoft.com/office/drawing/2014/main" id="{BEE7117B-EED4-5DD3-46BA-8F2696D6FC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799991">
            <a:off x="8139641" y="-9144"/>
            <a:ext cx="2029968" cy="2029968"/>
          </a:xfrm>
          <a:prstGeom prst="rect">
            <a:avLst/>
          </a:prstGeom>
          <a:noFill/>
          <a:ln cap="flat">
            <a:noFill/>
          </a:ln>
        </p:spPr>
      </p:pic>
      <p:sp>
        <p:nvSpPr>
          <p:cNvPr id="13" name="Rectangle 36">
            <a:extLst>
              <a:ext uri="{FF2B5EF4-FFF2-40B4-BE49-F238E27FC236}">
                <a16:creationId xmlns:a16="http://schemas.microsoft.com/office/drawing/2014/main" id="{9782327C-844A-E0C9-2573-676FF930A4E1}"/>
              </a:ext>
            </a:extLst>
          </p:cNvPr>
          <p:cNvSpPr/>
          <p:nvPr/>
        </p:nvSpPr>
        <p:spPr>
          <a:xfrm>
            <a:off x="10158984" y="6016752"/>
            <a:ext cx="2029968" cy="84124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4" name="Graphic 37">
            <a:extLst>
              <a:ext uri="{FF2B5EF4-FFF2-40B4-BE49-F238E27FC236}">
                <a16:creationId xmlns:a16="http://schemas.microsoft.com/office/drawing/2014/main" id="{04D4C31A-7A91-AD21-BB9F-D2543D2B68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1155" y="4828032"/>
            <a:ext cx="2029968" cy="2029968"/>
          </a:xfrm>
          <a:prstGeom prst="rect">
            <a:avLst/>
          </a:prstGeom>
          <a:noFill/>
          <a:ln cap="flat">
            <a:noFill/>
          </a:ln>
        </p:spPr>
      </p:pic>
      <p:grpSp>
        <p:nvGrpSpPr>
          <p:cNvPr id="15" name="Group 39">
            <a:extLst>
              <a:ext uri="{FF2B5EF4-FFF2-40B4-BE49-F238E27FC236}">
                <a16:creationId xmlns:a16="http://schemas.microsoft.com/office/drawing/2014/main" id="{96E95157-FC08-0A39-6016-5ABA7B3E9E41}"/>
              </a:ext>
            </a:extLst>
          </p:cNvPr>
          <p:cNvGrpSpPr/>
          <p:nvPr/>
        </p:nvGrpSpPr>
        <p:grpSpPr>
          <a:xfrm>
            <a:off x="8227716" y="2092723"/>
            <a:ext cx="1920240" cy="1920240"/>
            <a:chOff x="8227716" y="2092723"/>
            <a:chExt cx="1920240" cy="1920240"/>
          </a:xfrm>
        </p:grpSpPr>
        <p:grpSp>
          <p:nvGrpSpPr>
            <p:cNvPr id="16" name="Group 40">
              <a:extLst>
                <a:ext uri="{FF2B5EF4-FFF2-40B4-BE49-F238E27FC236}">
                  <a16:creationId xmlns:a16="http://schemas.microsoft.com/office/drawing/2014/main" id="{8C12C1C4-FFCF-69E8-93C4-051EF561A63C}"/>
                </a:ext>
              </a:extLst>
            </p:cNvPr>
            <p:cNvGrpSpPr/>
            <p:nvPr/>
          </p:nvGrpSpPr>
          <p:grpSpPr>
            <a:xfrm>
              <a:off x="8227716" y="2092723"/>
              <a:ext cx="1920240" cy="1920240"/>
              <a:chOff x="8227716" y="2092723"/>
              <a:chExt cx="1920240" cy="1920240"/>
            </a:xfrm>
          </p:grpSpPr>
          <p:grpSp>
            <p:nvGrpSpPr>
              <p:cNvPr id="17" name="Group 42">
                <a:extLst>
                  <a:ext uri="{FF2B5EF4-FFF2-40B4-BE49-F238E27FC236}">
                    <a16:creationId xmlns:a16="http://schemas.microsoft.com/office/drawing/2014/main" id="{6F579531-0355-E2FF-9F34-6E9417C344A2}"/>
                  </a:ext>
                </a:extLst>
              </p:cNvPr>
              <p:cNvGrpSpPr/>
              <p:nvPr/>
            </p:nvGrpSpPr>
            <p:grpSpPr>
              <a:xfrm>
                <a:off x="8227716" y="2092723"/>
                <a:ext cx="1920240" cy="1920240"/>
                <a:chOff x="8227716" y="2092723"/>
                <a:chExt cx="1920240" cy="1920240"/>
              </a:xfrm>
            </p:grpSpPr>
            <p:grpSp>
              <p:nvGrpSpPr>
                <p:cNvPr id="18" name="Group 48">
                  <a:extLst>
                    <a:ext uri="{FF2B5EF4-FFF2-40B4-BE49-F238E27FC236}">
                      <a16:creationId xmlns:a16="http://schemas.microsoft.com/office/drawing/2014/main" id="{FAB9DFAC-E8FC-E1FD-77A2-823040C9BE6B}"/>
                    </a:ext>
                  </a:extLst>
                </p:cNvPr>
                <p:cNvGrpSpPr/>
                <p:nvPr/>
              </p:nvGrpSpPr>
              <p:grpSpPr>
                <a:xfrm>
                  <a:off x="8227716" y="2092723"/>
                  <a:ext cx="1920240" cy="1920240"/>
                  <a:chOff x="8227716" y="2092723"/>
                  <a:chExt cx="1920240" cy="1920240"/>
                </a:xfrm>
              </p:grpSpPr>
              <p:grpSp>
                <p:nvGrpSpPr>
                  <p:cNvPr id="19" name="Group 50">
                    <a:extLst>
                      <a:ext uri="{FF2B5EF4-FFF2-40B4-BE49-F238E27FC236}">
                        <a16:creationId xmlns:a16="http://schemas.microsoft.com/office/drawing/2014/main" id="{2BF0EB94-5E70-179F-3CA4-440933860B48}"/>
                      </a:ext>
                    </a:extLst>
                  </p:cNvPr>
                  <p:cNvGrpSpPr/>
                  <p:nvPr/>
                </p:nvGrpSpPr>
                <p:grpSpPr>
                  <a:xfrm>
                    <a:off x="8227716" y="2092723"/>
                    <a:ext cx="1920240" cy="1920240"/>
                    <a:chOff x="8227716" y="2092723"/>
                    <a:chExt cx="1920240" cy="1920240"/>
                  </a:xfrm>
                </p:grpSpPr>
                <p:grpSp>
                  <p:nvGrpSpPr>
                    <p:cNvPr id="20" name="Group 52">
                      <a:extLst>
                        <a:ext uri="{FF2B5EF4-FFF2-40B4-BE49-F238E27FC236}">
                          <a16:creationId xmlns:a16="http://schemas.microsoft.com/office/drawing/2014/main" id="{10A90E29-F7C6-F062-1CA4-BD9022A8A314}"/>
                        </a:ext>
                      </a:extLst>
                    </p:cNvPr>
                    <p:cNvGrpSpPr/>
                    <p:nvPr/>
                  </p:nvGrpSpPr>
                  <p:grpSpPr>
                    <a:xfrm>
                      <a:off x="8227716" y="2092723"/>
                      <a:ext cx="1920240" cy="1920240"/>
                      <a:chOff x="8227716" y="2092723"/>
                      <a:chExt cx="1920240" cy="1920240"/>
                    </a:xfrm>
                  </p:grpSpPr>
                  <p:grpSp>
                    <p:nvGrpSpPr>
                      <p:cNvPr id="21" name="Group 54">
                        <a:extLst>
                          <a:ext uri="{FF2B5EF4-FFF2-40B4-BE49-F238E27FC236}">
                            <a16:creationId xmlns:a16="http://schemas.microsoft.com/office/drawing/2014/main" id="{C06F835A-FB13-E556-A37B-CAD83E38E723}"/>
                          </a:ext>
                        </a:extLst>
                      </p:cNvPr>
                      <p:cNvGrpSpPr/>
                      <p:nvPr/>
                    </p:nvGrpSpPr>
                    <p:grpSpPr>
                      <a:xfrm>
                        <a:off x="8227716" y="2092723"/>
                        <a:ext cx="1920240" cy="1920240"/>
                        <a:chOff x="8227716" y="2092723"/>
                        <a:chExt cx="1920240" cy="1920240"/>
                      </a:xfrm>
                    </p:grpSpPr>
                    <p:grpSp>
                      <p:nvGrpSpPr>
                        <p:cNvPr id="22" name="Group 56">
                          <a:extLst>
                            <a:ext uri="{FF2B5EF4-FFF2-40B4-BE49-F238E27FC236}">
                              <a16:creationId xmlns:a16="http://schemas.microsoft.com/office/drawing/2014/main" id="{18DA51E4-9577-1325-A7D4-D0A66EB4660F}"/>
                            </a:ext>
                          </a:extLst>
                        </p:cNvPr>
                        <p:cNvGrpSpPr/>
                        <p:nvPr/>
                      </p:nvGrpSpPr>
                      <p:grpSpPr>
                        <a:xfrm>
                          <a:off x="8227716" y="2092723"/>
                          <a:ext cx="1920240" cy="1920240"/>
                          <a:chOff x="8227716" y="2092723"/>
                          <a:chExt cx="1920240" cy="1920240"/>
                        </a:xfrm>
                      </p:grpSpPr>
                      <p:sp>
                        <p:nvSpPr>
                          <p:cNvPr id="23" name="Oval 58">
                            <a:extLst>
                              <a:ext uri="{FF2B5EF4-FFF2-40B4-BE49-F238E27FC236}">
                                <a16:creationId xmlns:a16="http://schemas.microsoft.com/office/drawing/2014/main" id="{F95AB079-6473-E21F-3FFD-767EC657C6C8}"/>
                              </a:ext>
                            </a:extLst>
                          </p:cNvPr>
                          <p:cNvSpPr/>
                          <p:nvPr/>
                        </p:nvSpPr>
                        <p:spPr>
                          <a:xfrm>
                            <a:off x="8227716" y="2092723"/>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4" name="Oval 59">
                            <a:extLst>
                              <a:ext uri="{FF2B5EF4-FFF2-40B4-BE49-F238E27FC236}">
                                <a16:creationId xmlns:a16="http://schemas.microsoft.com/office/drawing/2014/main" id="{32624072-7983-C2CA-B49F-0EA090A26FD6}"/>
                              </a:ext>
                            </a:extLst>
                          </p:cNvPr>
                          <p:cNvSpPr/>
                          <p:nvPr/>
                        </p:nvSpPr>
                        <p:spPr>
                          <a:xfrm>
                            <a:off x="8299725" y="2164732"/>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57">
                          <a:extLst>
                            <a:ext uri="{FF2B5EF4-FFF2-40B4-BE49-F238E27FC236}">
                              <a16:creationId xmlns:a16="http://schemas.microsoft.com/office/drawing/2014/main" id="{15E54BAE-DF0E-4F8F-6073-EF49C1607265}"/>
                            </a:ext>
                          </a:extLst>
                        </p:cNvPr>
                        <p:cNvSpPr/>
                        <p:nvPr/>
                      </p:nvSpPr>
                      <p:spPr>
                        <a:xfrm>
                          <a:off x="8371734" y="2236741"/>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55">
                        <a:extLst>
                          <a:ext uri="{FF2B5EF4-FFF2-40B4-BE49-F238E27FC236}">
                            <a16:creationId xmlns:a16="http://schemas.microsoft.com/office/drawing/2014/main" id="{6229C98B-63DA-480D-63DF-79257A135BE1}"/>
                          </a:ext>
                        </a:extLst>
                      </p:cNvPr>
                      <p:cNvSpPr/>
                      <p:nvPr/>
                    </p:nvSpPr>
                    <p:spPr>
                      <a:xfrm>
                        <a:off x="8443743" y="2308750"/>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7" name="Oval 53">
                      <a:extLst>
                        <a:ext uri="{FF2B5EF4-FFF2-40B4-BE49-F238E27FC236}">
                          <a16:creationId xmlns:a16="http://schemas.microsoft.com/office/drawing/2014/main" id="{BDFDF7F0-E420-0AE9-63EE-B6BC3C6864ED}"/>
                        </a:ext>
                      </a:extLst>
                    </p:cNvPr>
                    <p:cNvSpPr/>
                    <p:nvPr/>
                  </p:nvSpPr>
                  <p:spPr>
                    <a:xfrm>
                      <a:off x="8515752" y="2380759"/>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8" name="Oval 51">
                    <a:extLst>
                      <a:ext uri="{FF2B5EF4-FFF2-40B4-BE49-F238E27FC236}">
                        <a16:creationId xmlns:a16="http://schemas.microsoft.com/office/drawing/2014/main" id="{5DD39E0B-F657-221B-3E6B-87CB2BAFD766}"/>
                      </a:ext>
                    </a:extLst>
                  </p:cNvPr>
                  <p:cNvSpPr/>
                  <p:nvPr/>
                </p:nvSpPr>
                <p:spPr>
                  <a:xfrm>
                    <a:off x="8587761" y="2452768"/>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9" name="Oval 49">
                  <a:extLst>
                    <a:ext uri="{FF2B5EF4-FFF2-40B4-BE49-F238E27FC236}">
                      <a16:creationId xmlns:a16="http://schemas.microsoft.com/office/drawing/2014/main" id="{0FB1EDA3-44FA-DC5D-D394-6A8DFC80F5A6}"/>
                    </a:ext>
                  </a:extLst>
                </p:cNvPr>
                <p:cNvSpPr/>
                <p:nvPr/>
              </p:nvSpPr>
              <p:spPr>
                <a:xfrm>
                  <a:off x="8659770" y="2524777"/>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0" name="Oval 43">
                <a:extLst>
                  <a:ext uri="{FF2B5EF4-FFF2-40B4-BE49-F238E27FC236}">
                    <a16:creationId xmlns:a16="http://schemas.microsoft.com/office/drawing/2014/main" id="{75237D99-EAB5-377B-13F2-BF7435D8278D}"/>
                  </a:ext>
                </a:extLst>
              </p:cNvPr>
              <p:cNvSpPr/>
              <p:nvPr/>
            </p:nvSpPr>
            <p:spPr>
              <a:xfrm>
                <a:off x="8731779" y="2596786"/>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1" name="Oval 44">
                <a:extLst>
                  <a:ext uri="{FF2B5EF4-FFF2-40B4-BE49-F238E27FC236}">
                    <a16:creationId xmlns:a16="http://schemas.microsoft.com/office/drawing/2014/main" id="{7161D30E-2009-2346-34AF-2972204BB8F1}"/>
                  </a:ext>
                </a:extLst>
              </p:cNvPr>
              <p:cNvSpPr/>
              <p:nvPr/>
            </p:nvSpPr>
            <p:spPr>
              <a:xfrm>
                <a:off x="8803788" y="2668795"/>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2" name="Oval 45">
                <a:extLst>
                  <a:ext uri="{FF2B5EF4-FFF2-40B4-BE49-F238E27FC236}">
                    <a16:creationId xmlns:a16="http://schemas.microsoft.com/office/drawing/2014/main" id="{DD0542F9-74AA-ED97-E72C-DC8C0790A28E}"/>
                  </a:ext>
                </a:extLst>
              </p:cNvPr>
              <p:cNvSpPr/>
              <p:nvPr/>
            </p:nvSpPr>
            <p:spPr>
              <a:xfrm>
                <a:off x="8875797" y="2740804"/>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3" name="Oval 46">
                <a:extLst>
                  <a:ext uri="{FF2B5EF4-FFF2-40B4-BE49-F238E27FC236}">
                    <a16:creationId xmlns:a16="http://schemas.microsoft.com/office/drawing/2014/main" id="{44C61FEF-9BCB-0DB8-BB8F-64A8C866BD87}"/>
                  </a:ext>
                </a:extLst>
              </p:cNvPr>
              <p:cNvSpPr/>
              <p:nvPr/>
            </p:nvSpPr>
            <p:spPr>
              <a:xfrm>
                <a:off x="8947806" y="2812813"/>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4" name="Oval 47">
                <a:extLst>
                  <a:ext uri="{FF2B5EF4-FFF2-40B4-BE49-F238E27FC236}">
                    <a16:creationId xmlns:a16="http://schemas.microsoft.com/office/drawing/2014/main" id="{4D86649E-0D75-8111-46BD-7049D923954A}"/>
                  </a:ext>
                </a:extLst>
              </p:cNvPr>
              <p:cNvSpPr/>
              <p:nvPr/>
            </p:nvSpPr>
            <p:spPr>
              <a:xfrm>
                <a:off x="9019815" y="2884822"/>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5" name="Oval 41">
              <a:extLst>
                <a:ext uri="{FF2B5EF4-FFF2-40B4-BE49-F238E27FC236}">
                  <a16:creationId xmlns:a16="http://schemas.microsoft.com/office/drawing/2014/main" id="{31A2CBF6-CB6D-733C-8EBA-9B5A2100B964}"/>
                </a:ext>
              </a:extLst>
            </p:cNvPr>
            <p:cNvSpPr/>
            <p:nvPr/>
          </p:nvSpPr>
          <p:spPr>
            <a:xfrm>
              <a:off x="9091824" y="2956831"/>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6" name="Rectangle 60">
            <a:extLst>
              <a:ext uri="{FF2B5EF4-FFF2-40B4-BE49-F238E27FC236}">
                <a16:creationId xmlns:a16="http://schemas.microsoft.com/office/drawing/2014/main" id="{F412741B-1BC7-8F21-637C-7ACF60436BD2}"/>
              </a:ext>
            </a:extLst>
          </p:cNvPr>
          <p:cNvSpPr/>
          <p:nvPr/>
        </p:nvSpPr>
        <p:spPr>
          <a:xfrm>
            <a:off x="8138160" y="4045872"/>
            <a:ext cx="2029968" cy="822960"/>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7" name="Freeform: Shape 61">
            <a:extLst>
              <a:ext uri="{FF2B5EF4-FFF2-40B4-BE49-F238E27FC236}">
                <a16:creationId xmlns:a16="http://schemas.microsoft.com/office/drawing/2014/main" id="{CDB1336E-32FC-6F02-F713-0A4D90CCBA0F}"/>
              </a:ext>
            </a:extLst>
          </p:cNvPr>
          <p:cNvSpPr/>
          <p:nvPr/>
        </p:nvSpPr>
        <p:spPr>
          <a:xfrm>
            <a:off x="8138160" y="2029968"/>
            <a:ext cx="1014984" cy="201168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38" name="Straight Connector 62">
            <a:extLst>
              <a:ext uri="{FF2B5EF4-FFF2-40B4-BE49-F238E27FC236}">
                <a16:creationId xmlns:a16="http://schemas.microsoft.com/office/drawing/2014/main" id="{73364E93-9E03-07A4-EC8B-2699BE2E3355}"/>
              </a:ext>
            </a:extLst>
          </p:cNvPr>
          <p:cNvCxnSpPr/>
          <p:nvPr/>
        </p:nvCxnSpPr>
        <p:spPr>
          <a:xfrm flipV="1">
            <a:off x="8138160" y="2012064"/>
            <a:ext cx="3044951" cy="64"/>
          </a:xfrm>
          <a:prstGeom prst="straightConnector1">
            <a:avLst/>
          </a:prstGeom>
          <a:noFill/>
          <a:ln w="38103" cap="flat">
            <a:solidFill>
              <a:srgbClr val="F8F0E3"/>
            </a:solidFill>
            <a:prstDash val="solid"/>
            <a:miter/>
          </a:ln>
        </p:spPr>
      </p:cxnSp>
      <p:sp>
        <p:nvSpPr>
          <p:cNvPr id="39" name="Oval 63">
            <a:extLst>
              <a:ext uri="{FF2B5EF4-FFF2-40B4-BE49-F238E27FC236}">
                <a16:creationId xmlns:a16="http://schemas.microsoft.com/office/drawing/2014/main" id="{84C80276-A181-9962-07B1-FD1DEA936141}"/>
              </a:ext>
            </a:extLst>
          </p:cNvPr>
          <p:cNvSpPr/>
          <p:nvPr/>
        </p:nvSpPr>
        <p:spPr>
          <a:xfrm>
            <a:off x="11055096" y="1874904"/>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0" name="Date Placeholder 3">
            <a:extLst>
              <a:ext uri="{FF2B5EF4-FFF2-40B4-BE49-F238E27FC236}">
                <a16:creationId xmlns:a16="http://schemas.microsoft.com/office/drawing/2014/main" id="{0D831114-A284-A6D0-F904-D17353CEF626}"/>
              </a:ext>
            </a:extLst>
          </p:cNvPr>
          <p:cNvSpPr txBox="1">
            <a:spLocks noGrp="1"/>
          </p:cNvSpPr>
          <p:nvPr>
            <p:ph type="dt" sz="half" idx="7"/>
          </p:nvPr>
        </p:nvSpPr>
        <p:spPr>
          <a:xfrm>
            <a:off x="914400" y="6355080"/>
            <a:ext cx="1097280" cy="365129"/>
          </a:xfrm>
        </p:spPr>
        <p:txBody>
          <a:bodyPr/>
          <a:lstStyle>
            <a:lvl1pPr>
              <a:defRPr>
                <a:solidFill>
                  <a:srgbClr val="FFFFFF"/>
                </a:solidFill>
              </a:defRPr>
            </a:lvl1pPr>
          </a:lstStyle>
          <a:p>
            <a:pPr lvl="0"/>
            <a:r>
              <a:rPr lang="en-US"/>
              <a:t>20XX</a:t>
            </a:r>
          </a:p>
        </p:txBody>
      </p:sp>
      <p:sp>
        <p:nvSpPr>
          <p:cNvPr id="41" name="Footer Placeholder 4">
            <a:extLst>
              <a:ext uri="{FF2B5EF4-FFF2-40B4-BE49-F238E27FC236}">
                <a16:creationId xmlns:a16="http://schemas.microsoft.com/office/drawing/2014/main" id="{1E11CAF9-0B34-6A74-A814-C33D2147F3D3}"/>
              </a:ext>
            </a:extLst>
          </p:cNvPr>
          <p:cNvSpPr txBox="1">
            <a:spLocks noGrp="1"/>
          </p:cNvSpPr>
          <p:nvPr>
            <p:ph type="ftr" sz="quarter" idx="9"/>
          </p:nvPr>
        </p:nvSpPr>
        <p:spPr>
          <a:xfrm>
            <a:off x="5499887" y="6355080"/>
            <a:ext cx="2286000" cy="365129"/>
          </a:xfrm>
        </p:spPr>
        <p:txBody>
          <a:bodyPr/>
          <a:lstStyle>
            <a:lvl1pPr>
              <a:defRPr>
                <a:solidFill>
                  <a:srgbClr val="FFFFFF"/>
                </a:solidFill>
              </a:defRPr>
            </a:lvl1pPr>
          </a:lstStyle>
          <a:p>
            <a:pPr lvl="0"/>
            <a:r>
              <a:rPr lang="en-US"/>
              <a:t>Pitch deck title</a:t>
            </a:r>
          </a:p>
        </p:txBody>
      </p:sp>
      <p:sp>
        <p:nvSpPr>
          <p:cNvPr id="42" name="Slide Number Placeholder 5">
            <a:extLst>
              <a:ext uri="{FF2B5EF4-FFF2-40B4-BE49-F238E27FC236}">
                <a16:creationId xmlns:a16="http://schemas.microsoft.com/office/drawing/2014/main" id="{73B92641-FFD6-6E56-CB1E-F2428E717D62}"/>
              </a:ext>
            </a:extLst>
          </p:cNvPr>
          <p:cNvSpPr txBox="1">
            <a:spLocks noGrp="1"/>
          </p:cNvSpPr>
          <p:nvPr>
            <p:ph type="sldNum" sz="quarter" idx="8"/>
          </p:nvPr>
        </p:nvSpPr>
        <p:spPr>
          <a:xfrm>
            <a:off x="11274094" y="6355080"/>
            <a:ext cx="457200" cy="365129"/>
          </a:xfrm>
        </p:spPr>
        <p:txBody>
          <a:bodyPr/>
          <a:lstStyle>
            <a:lvl1pPr>
              <a:defRPr>
                <a:solidFill>
                  <a:srgbClr val="FFFFFF"/>
                </a:solidFill>
              </a:defRPr>
            </a:lvl1pPr>
          </a:lstStyle>
          <a:p>
            <a:pPr lvl="0"/>
            <a:fld id="{C8F4C643-F642-40FC-AD68-0EB2AFEF5B7B}" type="slidenum">
              <a:t>‹#›</a:t>
            </a:fld>
            <a:endParaRPr lang="en-US"/>
          </a:p>
        </p:txBody>
      </p:sp>
    </p:spTree>
    <p:extLst>
      <p:ext uri="{BB962C8B-B14F-4D97-AF65-F5344CB8AC3E}">
        <p14:creationId xmlns:p14="http://schemas.microsoft.com/office/powerpoint/2010/main" val="2330840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AA2070"/>
        </a:solidFill>
        <a:effectLst/>
      </p:bgPr>
    </p:bg>
    <p:spTree>
      <p:nvGrpSpPr>
        <p:cNvPr id="1" name=""/>
        <p:cNvGrpSpPr/>
        <p:nvPr/>
      </p:nvGrpSpPr>
      <p:grpSpPr>
        <a:xfrm>
          <a:off x="0" y="0"/>
          <a:ext cx="0" cy="0"/>
          <a:chOff x="0" y="0"/>
          <a:chExt cx="0" cy="0"/>
        </a:xfrm>
      </p:grpSpPr>
      <p:sp>
        <p:nvSpPr>
          <p:cNvPr id="2" name="Rectangle 33">
            <a:extLst>
              <a:ext uri="{FF2B5EF4-FFF2-40B4-BE49-F238E27FC236}">
                <a16:creationId xmlns:a16="http://schemas.microsoft.com/office/drawing/2014/main" id="{F18C06BD-E179-B192-BDD2-7A2368D84FE9}"/>
              </a:ext>
            </a:extLst>
          </p:cNvPr>
          <p:cNvSpPr/>
          <p:nvPr/>
        </p:nvSpPr>
        <p:spPr>
          <a:xfrm>
            <a:off x="2029044" y="4775408"/>
            <a:ext cx="2029968" cy="2077525"/>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82753958-5423-DB5F-C4FB-FAA5D49042AE}"/>
              </a:ext>
            </a:extLst>
          </p:cNvPr>
          <p:cNvSpPr txBox="1">
            <a:spLocks noGrp="1"/>
          </p:cNvSpPr>
          <p:nvPr>
            <p:ph type="title"/>
          </p:nvPr>
        </p:nvSpPr>
        <p:spPr>
          <a:xfrm>
            <a:off x="6605936" y="1098340"/>
            <a:ext cx="5099389" cy="2264109"/>
          </a:xfrm>
        </p:spPr>
        <p:txBody>
          <a:bodyPr anchor="b" anchorCtr="1"/>
          <a:lstStyle>
            <a:lvl1pPr algn="ctr">
              <a:defRPr sz="6000" cap="all">
                <a:solidFill>
                  <a:srgbClr val="F8F0E3"/>
                </a:solidFill>
              </a:defRPr>
            </a:lvl1pPr>
          </a:lstStyle>
          <a:p>
            <a:pPr lvl="0"/>
            <a:r>
              <a:rPr lang="en-US"/>
              <a:t>Click to ADD TITLE</a:t>
            </a:r>
          </a:p>
        </p:txBody>
      </p:sp>
      <p:sp>
        <p:nvSpPr>
          <p:cNvPr id="4" name="Rectangle 9">
            <a:extLst>
              <a:ext uri="{FF2B5EF4-FFF2-40B4-BE49-F238E27FC236}">
                <a16:creationId xmlns:a16="http://schemas.microsoft.com/office/drawing/2014/main" id="{BE2EA7CC-9083-3805-D8B7-6711C941F21D}"/>
              </a:ext>
            </a:extLst>
          </p:cNvPr>
          <p:cNvSpPr/>
          <p:nvPr/>
        </p:nvSpPr>
        <p:spPr>
          <a:xfrm>
            <a:off x="0" y="4056333"/>
            <a:ext cx="2029968" cy="2029968"/>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Rectangle 11">
            <a:extLst>
              <a:ext uri="{FF2B5EF4-FFF2-40B4-BE49-F238E27FC236}">
                <a16:creationId xmlns:a16="http://schemas.microsoft.com/office/drawing/2014/main" id="{ED1CE2E8-E19D-57F1-97E4-D25BD709D026}"/>
              </a:ext>
            </a:extLst>
          </p:cNvPr>
          <p:cNvSpPr/>
          <p:nvPr/>
        </p:nvSpPr>
        <p:spPr>
          <a:xfrm>
            <a:off x="0" y="0"/>
            <a:ext cx="2029968"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6" name="Graphic 19">
            <a:extLst>
              <a:ext uri="{FF2B5EF4-FFF2-40B4-BE49-F238E27FC236}">
                <a16:creationId xmlns:a16="http://schemas.microsoft.com/office/drawing/2014/main" id="{C5B5F3F5-6D98-264F-8B0D-43EA744420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13">
            <a:off x="0" y="4069290"/>
            <a:ext cx="2029968" cy="2029968"/>
          </a:xfrm>
          <a:prstGeom prst="rect">
            <a:avLst/>
          </a:prstGeom>
          <a:noFill/>
          <a:ln cap="flat">
            <a:noFill/>
          </a:ln>
        </p:spPr>
      </p:pic>
      <p:pic>
        <p:nvPicPr>
          <p:cNvPr id="7" name="Graphic 27">
            <a:extLst>
              <a:ext uri="{FF2B5EF4-FFF2-40B4-BE49-F238E27FC236}">
                <a16:creationId xmlns:a16="http://schemas.microsoft.com/office/drawing/2014/main" id="{801EE100-4B32-20FA-CDCE-1F8941B04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799991">
            <a:off x="2027142" y="-4307"/>
            <a:ext cx="2029968" cy="2029968"/>
          </a:xfrm>
          <a:prstGeom prst="rect">
            <a:avLst/>
          </a:prstGeom>
          <a:noFill/>
          <a:ln cap="flat">
            <a:noFill/>
          </a:ln>
        </p:spPr>
      </p:pic>
      <p:pic>
        <p:nvPicPr>
          <p:cNvPr id="8" name="Graphic 30">
            <a:extLst>
              <a:ext uri="{FF2B5EF4-FFF2-40B4-BE49-F238E27FC236}">
                <a16:creationId xmlns:a16="http://schemas.microsoft.com/office/drawing/2014/main" id="{695735FE-1B28-A224-D50D-90A3EBEDB8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a:noFill/>
          <a:ln cap="flat">
            <a:noFill/>
          </a:ln>
        </p:spPr>
      </p:pic>
      <p:sp>
        <p:nvSpPr>
          <p:cNvPr id="9" name="Rectangle 35">
            <a:extLst>
              <a:ext uri="{FF2B5EF4-FFF2-40B4-BE49-F238E27FC236}">
                <a16:creationId xmlns:a16="http://schemas.microsoft.com/office/drawing/2014/main" id="{9E4A450F-07A6-9EF7-2EB1-6330C2755588}"/>
              </a:ext>
            </a:extLst>
          </p:cNvPr>
          <p:cNvSpPr/>
          <p:nvPr/>
        </p:nvSpPr>
        <p:spPr>
          <a:xfrm>
            <a:off x="0" y="6098435"/>
            <a:ext cx="2029968" cy="759564"/>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36">
            <a:extLst>
              <a:ext uri="{FF2B5EF4-FFF2-40B4-BE49-F238E27FC236}">
                <a16:creationId xmlns:a16="http://schemas.microsoft.com/office/drawing/2014/main" id="{FBF33483-8FDD-6874-E09A-0904E3F50CE3}"/>
              </a:ext>
            </a:extLst>
          </p:cNvPr>
          <p:cNvSpPr/>
          <p:nvPr/>
        </p:nvSpPr>
        <p:spPr>
          <a:xfrm flipH="1">
            <a:off x="0" y="2027188"/>
            <a:ext cx="2032939" cy="2029968"/>
          </a:xfrm>
          <a:prstGeom prst="rect">
            <a:avLst/>
          </a:pr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1" name="Group 137">
            <a:extLst>
              <a:ext uri="{FF2B5EF4-FFF2-40B4-BE49-F238E27FC236}">
                <a16:creationId xmlns:a16="http://schemas.microsoft.com/office/drawing/2014/main" id="{A33C68FD-1E4C-2BA1-FC7D-F9A5A5C2BED6}"/>
              </a:ext>
            </a:extLst>
          </p:cNvPr>
          <p:cNvGrpSpPr/>
          <p:nvPr/>
        </p:nvGrpSpPr>
        <p:grpSpPr>
          <a:xfrm>
            <a:off x="23856" y="2069716"/>
            <a:ext cx="1965960" cy="1965960"/>
            <a:chOff x="23856" y="2069716"/>
            <a:chExt cx="1965960" cy="1965960"/>
          </a:xfrm>
        </p:grpSpPr>
        <p:grpSp>
          <p:nvGrpSpPr>
            <p:cNvPr id="12" name="Group 138">
              <a:extLst>
                <a:ext uri="{FF2B5EF4-FFF2-40B4-BE49-F238E27FC236}">
                  <a16:creationId xmlns:a16="http://schemas.microsoft.com/office/drawing/2014/main" id="{1789E261-42A7-1ED2-9893-821791305C52}"/>
                </a:ext>
              </a:extLst>
            </p:cNvPr>
            <p:cNvGrpSpPr/>
            <p:nvPr/>
          </p:nvGrpSpPr>
          <p:grpSpPr>
            <a:xfrm>
              <a:off x="23856" y="2069716"/>
              <a:ext cx="1965960" cy="1965960"/>
              <a:chOff x="23856" y="2069716"/>
              <a:chExt cx="1965960" cy="1965960"/>
            </a:xfrm>
          </p:grpSpPr>
          <p:grpSp>
            <p:nvGrpSpPr>
              <p:cNvPr id="13" name="Group 140">
                <a:extLst>
                  <a:ext uri="{FF2B5EF4-FFF2-40B4-BE49-F238E27FC236}">
                    <a16:creationId xmlns:a16="http://schemas.microsoft.com/office/drawing/2014/main" id="{A07CB0CC-A6B1-B034-E04B-89510C5AA1BC}"/>
                  </a:ext>
                </a:extLst>
              </p:cNvPr>
              <p:cNvGrpSpPr/>
              <p:nvPr/>
            </p:nvGrpSpPr>
            <p:grpSpPr>
              <a:xfrm>
                <a:off x="23856" y="2069716"/>
                <a:ext cx="1965960" cy="1965960"/>
                <a:chOff x="23856" y="2069716"/>
                <a:chExt cx="1965960" cy="1965960"/>
              </a:xfrm>
            </p:grpSpPr>
            <p:grpSp>
              <p:nvGrpSpPr>
                <p:cNvPr id="14" name="Group 146">
                  <a:extLst>
                    <a:ext uri="{FF2B5EF4-FFF2-40B4-BE49-F238E27FC236}">
                      <a16:creationId xmlns:a16="http://schemas.microsoft.com/office/drawing/2014/main" id="{440475DD-87E3-6EB7-3CAE-5A6979F12EA6}"/>
                    </a:ext>
                  </a:extLst>
                </p:cNvPr>
                <p:cNvGrpSpPr/>
                <p:nvPr/>
              </p:nvGrpSpPr>
              <p:grpSpPr>
                <a:xfrm>
                  <a:off x="23856" y="2069716"/>
                  <a:ext cx="1965960" cy="1965960"/>
                  <a:chOff x="23856" y="2069716"/>
                  <a:chExt cx="1965960" cy="1965960"/>
                </a:xfrm>
              </p:grpSpPr>
              <p:grpSp>
                <p:nvGrpSpPr>
                  <p:cNvPr id="15" name="Group 148">
                    <a:extLst>
                      <a:ext uri="{FF2B5EF4-FFF2-40B4-BE49-F238E27FC236}">
                        <a16:creationId xmlns:a16="http://schemas.microsoft.com/office/drawing/2014/main" id="{71778D77-362D-E4A8-BC64-4164290D0A64}"/>
                      </a:ext>
                    </a:extLst>
                  </p:cNvPr>
                  <p:cNvGrpSpPr/>
                  <p:nvPr/>
                </p:nvGrpSpPr>
                <p:grpSpPr>
                  <a:xfrm>
                    <a:off x="23856" y="2069716"/>
                    <a:ext cx="1965960" cy="1965960"/>
                    <a:chOff x="23856" y="2069716"/>
                    <a:chExt cx="1965960" cy="1965960"/>
                  </a:xfrm>
                </p:grpSpPr>
                <p:grpSp>
                  <p:nvGrpSpPr>
                    <p:cNvPr id="16" name="Group 150">
                      <a:extLst>
                        <a:ext uri="{FF2B5EF4-FFF2-40B4-BE49-F238E27FC236}">
                          <a16:creationId xmlns:a16="http://schemas.microsoft.com/office/drawing/2014/main" id="{CBA8CD68-D2AA-D903-9391-3286E4DE4139}"/>
                        </a:ext>
                      </a:extLst>
                    </p:cNvPr>
                    <p:cNvGrpSpPr/>
                    <p:nvPr/>
                  </p:nvGrpSpPr>
                  <p:grpSpPr>
                    <a:xfrm>
                      <a:off x="23856" y="2069716"/>
                      <a:ext cx="1965960" cy="1965960"/>
                      <a:chOff x="23856" y="2069716"/>
                      <a:chExt cx="1965960" cy="1965960"/>
                    </a:xfrm>
                  </p:grpSpPr>
                  <p:grpSp>
                    <p:nvGrpSpPr>
                      <p:cNvPr id="17" name="Group 152">
                        <a:extLst>
                          <a:ext uri="{FF2B5EF4-FFF2-40B4-BE49-F238E27FC236}">
                            <a16:creationId xmlns:a16="http://schemas.microsoft.com/office/drawing/2014/main" id="{9285DFFE-482A-9053-3051-24F1DDD8E198}"/>
                          </a:ext>
                        </a:extLst>
                      </p:cNvPr>
                      <p:cNvGrpSpPr/>
                      <p:nvPr/>
                    </p:nvGrpSpPr>
                    <p:grpSpPr>
                      <a:xfrm>
                        <a:off x="23856" y="2069716"/>
                        <a:ext cx="1965960" cy="1965960"/>
                        <a:chOff x="23856" y="2069716"/>
                        <a:chExt cx="1965960" cy="1965960"/>
                      </a:xfrm>
                    </p:grpSpPr>
                    <p:grpSp>
                      <p:nvGrpSpPr>
                        <p:cNvPr id="18" name="Group 154">
                          <a:extLst>
                            <a:ext uri="{FF2B5EF4-FFF2-40B4-BE49-F238E27FC236}">
                              <a16:creationId xmlns:a16="http://schemas.microsoft.com/office/drawing/2014/main" id="{569302FF-3D14-5F3E-DC1B-DD2EF7E1D362}"/>
                            </a:ext>
                          </a:extLst>
                        </p:cNvPr>
                        <p:cNvGrpSpPr/>
                        <p:nvPr/>
                      </p:nvGrpSpPr>
                      <p:grpSpPr>
                        <a:xfrm>
                          <a:off x="23856" y="2069716"/>
                          <a:ext cx="1965960" cy="1965960"/>
                          <a:chOff x="23856" y="2069716"/>
                          <a:chExt cx="1965960" cy="1965960"/>
                        </a:xfrm>
                      </p:grpSpPr>
                      <p:sp>
                        <p:nvSpPr>
                          <p:cNvPr id="19" name="Oval 156">
                            <a:extLst>
                              <a:ext uri="{FF2B5EF4-FFF2-40B4-BE49-F238E27FC236}">
                                <a16:creationId xmlns:a16="http://schemas.microsoft.com/office/drawing/2014/main" id="{BF432E0A-0725-188A-7638-E64AD5D4928A}"/>
                              </a:ext>
                            </a:extLst>
                          </p:cNvPr>
                          <p:cNvSpPr/>
                          <p:nvPr/>
                        </p:nvSpPr>
                        <p:spPr>
                          <a:xfrm>
                            <a:off x="23856" y="2069716"/>
                            <a:ext cx="1965960" cy="19659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0" name="Oval 157">
                            <a:extLst>
                              <a:ext uri="{FF2B5EF4-FFF2-40B4-BE49-F238E27FC236}">
                                <a16:creationId xmlns:a16="http://schemas.microsoft.com/office/drawing/2014/main" id="{A1257A4C-9E8E-19CF-0D81-2AE0FBF0000C}"/>
                              </a:ext>
                            </a:extLst>
                          </p:cNvPr>
                          <p:cNvSpPr/>
                          <p:nvPr/>
                        </p:nvSpPr>
                        <p:spPr>
                          <a:xfrm>
                            <a:off x="97575" y="2143445"/>
                            <a:ext cx="1818513" cy="1818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1" name="Oval 155">
                          <a:extLst>
                            <a:ext uri="{FF2B5EF4-FFF2-40B4-BE49-F238E27FC236}">
                              <a16:creationId xmlns:a16="http://schemas.microsoft.com/office/drawing/2014/main" id="{8114658C-049E-2566-F267-8F7A31EC5D56}"/>
                            </a:ext>
                          </a:extLst>
                        </p:cNvPr>
                        <p:cNvSpPr/>
                        <p:nvPr/>
                      </p:nvSpPr>
                      <p:spPr>
                        <a:xfrm>
                          <a:off x="171303" y="2217163"/>
                          <a:ext cx="1671066" cy="16710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2" name="Oval 153">
                        <a:extLst>
                          <a:ext uri="{FF2B5EF4-FFF2-40B4-BE49-F238E27FC236}">
                            <a16:creationId xmlns:a16="http://schemas.microsoft.com/office/drawing/2014/main" id="{21D3F611-732F-CF61-B62F-3580CE4301EB}"/>
                          </a:ext>
                        </a:extLst>
                      </p:cNvPr>
                      <p:cNvSpPr/>
                      <p:nvPr/>
                    </p:nvSpPr>
                    <p:spPr>
                      <a:xfrm>
                        <a:off x="245022" y="2290892"/>
                        <a:ext cx="1523619" cy="152361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151">
                      <a:extLst>
                        <a:ext uri="{FF2B5EF4-FFF2-40B4-BE49-F238E27FC236}">
                          <a16:creationId xmlns:a16="http://schemas.microsoft.com/office/drawing/2014/main" id="{9D7F73DE-94B3-94D0-8282-2B8488581A54}"/>
                        </a:ext>
                      </a:extLst>
                    </p:cNvPr>
                    <p:cNvSpPr/>
                    <p:nvPr/>
                  </p:nvSpPr>
                  <p:spPr>
                    <a:xfrm>
                      <a:off x="318750" y="2364610"/>
                      <a:ext cx="1376172" cy="13761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149">
                    <a:extLst>
                      <a:ext uri="{FF2B5EF4-FFF2-40B4-BE49-F238E27FC236}">
                        <a16:creationId xmlns:a16="http://schemas.microsoft.com/office/drawing/2014/main" id="{87C15CAF-21AA-E299-BD61-F620687FE6A9}"/>
                      </a:ext>
                    </a:extLst>
                  </p:cNvPr>
                  <p:cNvSpPr/>
                  <p:nvPr/>
                </p:nvSpPr>
                <p:spPr>
                  <a:xfrm>
                    <a:off x="392469" y="2438339"/>
                    <a:ext cx="1228725" cy="12287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147">
                  <a:extLst>
                    <a:ext uri="{FF2B5EF4-FFF2-40B4-BE49-F238E27FC236}">
                      <a16:creationId xmlns:a16="http://schemas.microsoft.com/office/drawing/2014/main" id="{C8D015C6-E632-EE91-7F6E-65A2885EFA54}"/>
                    </a:ext>
                  </a:extLst>
                </p:cNvPr>
                <p:cNvSpPr/>
                <p:nvPr/>
              </p:nvSpPr>
              <p:spPr>
                <a:xfrm>
                  <a:off x="466197" y="2512057"/>
                  <a:ext cx="1081278" cy="10812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141">
                <a:extLst>
                  <a:ext uri="{FF2B5EF4-FFF2-40B4-BE49-F238E27FC236}">
                    <a16:creationId xmlns:a16="http://schemas.microsoft.com/office/drawing/2014/main" id="{1D62BDC3-C6DA-172F-BCA3-CE7F738D3C76}"/>
                  </a:ext>
                </a:extLst>
              </p:cNvPr>
              <p:cNvSpPr/>
              <p:nvPr/>
            </p:nvSpPr>
            <p:spPr>
              <a:xfrm>
                <a:off x="539916" y="2585786"/>
                <a:ext cx="933831" cy="9338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7" name="Oval 142">
                <a:extLst>
                  <a:ext uri="{FF2B5EF4-FFF2-40B4-BE49-F238E27FC236}">
                    <a16:creationId xmlns:a16="http://schemas.microsoft.com/office/drawing/2014/main" id="{AF8CF237-9389-825A-7E49-111D98C40356}"/>
                  </a:ext>
                </a:extLst>
              </p:cNvPr>
              <p:cNvSpPr/>
              <p:nvPr/>
            </p:nvSpPr>
            <p:spPr>
              <a:xfrm>
                <a:off x="613644" y="2659504"/>
                <a:ext cx="786384" cy="7863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8" name="Oval 143">
                <a:extLst>
                  <a:ext uri="{FF2B5EF4-FFF2-40B4-BE49-F238E27FC236}">
                    <a16:creationId xmlns:a16="http://schemas.microsoft.com/office/drawing/2014/main" id="{82ABC52D-007C-3713-2004-71030ADBA82F}"/>
                  </a:ext>
                </a:extLst>
              </p:cNvPr>
              <p:cNvSpPr/>
              <p:nvPr/>
            </p:nvSpPr>
            <p:spPr>
              <a:xfrm>
                <a:off x="687363" y="2733233"/>
                <a:ext cx="638937" cy="63893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9" name="Oval 144">
                <a:extLst>
                  <a:ext uri="{FF2B5EF4-FFF2-40B4-BE49-F238E27FC236}">
                    <a16:creationId xmlns:a16="http://schemas.microsoft.com/office/drawing/2014/main" id="{E9A539DB-E13F-27D5-C9DE-A5D13A65ED68}"/>
                  </a:ext>
                </a:extLst>
              </p:cNvPr>
              <p:cNvSpPr/>
              <p:nvPr/>
            </p:nvSpPr>
            <p:spPr>
              <a:xfrm>
                <a:off x="761091" y="2806951"/>
                <a:ext cx="491490" cy="4914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0" name="Oval 145">
                <a:extLst>
                  <a:ext uri="{FF2B5EF4-FFF2-40B4-BE49-F238E27FC236}">
                    <a16:creationId xmlns:a16="http://schemas.microsoft.com/office/drawing/2014/main" id="{E80E61C7-6259-BC1E-57DB-3ADEA639A62F}"/>
                  </a:ext>
                </a:extLst>
              </p:cNvPr>
              <p:cNvSpPr/>
              <p:nvPr/>
            </p:nvSpPr>
            <p:spPr>
              <a:xfrm>
                <a:off x="834810" y="2880680"/>
                <a:ext cx="344043" cy="34404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1" name="Oval 139">
              <a:extLst>
                <a:ext uri="{FF2B5EF4-FFF2-40B4-BE49-F238E27FC236}">
                  <a16:creationId xmlns:a16="http://schemas.microsoft.com/office/drawing/2014/main" id="{4A443715-FADE-07A4-ED0B-C418E1C786D1}"/>
                </a:ext>
              </a:extLst>
            </p:cNvPr>
            <p:cNvSpPr/>
            <p:nvPr/>
          </p:nvSpPr>
          <p:spPr>
            <a:xfrm>
              <a:off x="908538" y="2954398"/>
              <a:ext cx="196596" cy="1965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2" name="Freeform: Shape 37">
            <a:extLst>
              <a:ext uri="{FF2B5EF4-FFF2-40B4-BE49-F238E27FC236}">
                <a16:creationId xmlns:a16="http://schemas.microsoft.com/office/drawing/2014/main" id="{0D73C145-2A52-5177-A18E-81212102C6D1}"/>
              </a:ext>
            </a:extLst>
          </p:cNvPr>
          <p:cNvSpPr/>
          <p:nvPr/>
        </p:nvSpPr>
        <p:spPr>
          <a:xfrm>
            <a:off x="0" y="2025661"/>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3" name="Rectangle 38">
            <a:extLst>
              <a:ext uri="{FF2B5EF4-FFF2-40B4-BE49-F238E27FC236}">
                <a16:creationId xmlns:a16="http://schemas.microsoft.com/office/drawing/2014/main" id="{73C8EBA6-74AF-D6FF-DD2E-7A0A5A3364C5}"/>
              </a:ext>
            </a:extLst>
          </p:cNvPr>
          <p:cNvSpPr/>
          <p:nvPr/>
        </p:nvSpPr>
        <p:spPr>
          <a:xfrm>
            <a:off x="2033945" y="2033991"/>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4" name="Rectangle 64">
            <a:extLst>
              <a:ext uri="{FF2B5EF4-FFF2-40B4-BE49-F238E27FC236}">
                <a16:creationId xmlns:a16="http://schemas.microsoft.com/office/drawing/2014/main" id="{06C77AE1-F2C9-00B4-5C91-44763C876B76}"/>
              </a:ext>
            </a:extLst>
          </p:cNvPr>
          <p:cNvSpPr/>
          <p:nvPr/>
        </p:nvSpPr>
        <p:spPr>
          <a:xfrm>
            <a:off x="2029968" y="4059798"/>
            <a:ext cx="2029968" cy="759564"/>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5" name="Rectangle 12">
            <a:extLst>
              <a:ext uri="{FF2B5EF4-FFF2-40B4-BE49-F238E27FC236}">
                <a16:creationId xmlns:a16="http://schemas.microsoft.com/office/drawing/2014/main" id="{3AD88131-8C77-BBB5-9330-92A0914FB2DC}"/>
              </a:ext>
            </a:extLst>
          </p:cNvPr>
          <p:cNvSpPr/>
          <p:nvPr/>
        </p:nvSpPr>
        <p:spPr>
          <a:xfrm>
            <a:off x="6101626" y="4053388"/>
            <a:ext cx="3178106" cy="2799545"/>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36" name="Graphic 10">
            <a:extLst>
              <a:ext uri="{FF2B5EF4-FFF2-40B4-BE49-F238E27FC236}">
                <a16:creationId xmlns:a16="http://schemas.microsoft.com/office/drawing/2014/main" id="{BAAEE6DB-65F4-95D6-D5B5-DB91F975D9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8238" y="2029620"/>
            <a:ext cx="2029876" cy="2023759"/>
          </a:xfrm>
          <a:prstGeom prst="rect">
            <a:avLst/>
          </a:prstGeom>
          <a:noFill/>
          <a:ln cap="flat">
            <a:noFill/>
          </a:ln>
        </p:spPr>
      </p:pic>
      <p:pic>
        <p:nvPicPr>
          <p:cNvPr id="37" name="Graphic 68">
            <a:extLst>
              <a:ext uri="{FF2B5EF4-FFF2-40B4-BE49-F238E27FC236}">
                <a16:creationId xmlns:a16="http://schemas.microsoft.com/office/drawing/2014/main" id="{7795E31E-715A-A887-FBED-379AB279C1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4224" y="4055812"/>
            <a:ext cx="2029968" cy="2029968"/>
          </a:xfrm>
          <a:prstGeom prst="rect">
            <a:avLst/>
          </a:prstGeom>
          <a:noFill/>
          <a:ln cap="flat">
            <a:noFill/>
          </a:ln>
        </p:spPr>
      </p:pic>
      <p:sp>
        <p:nvSpPr>
          <p:cNvPr id="38" name="Rectangle 9">
            <a:extLst>
              <a:ext uri="{FF2B5EF4-FFF2-40B4-BE49-F238E27FC236}">
                <a16:creationId xmlns:a16="http://schemas.microsoft.com/office/drawing/2014/main" id="{E4A0CC49-6194-78FF-E9F5-1D42831844F2}"/>
              </a:ext>
            </a:extLst>
          </p:cNvPr>
          <p:cNvSpPr/>
          <p:nvPr/>
        </p:nvSpPr>
        <p:spPr>
          <a:xfrm>
            <a:off x="4058756" y="4060576"/>
            <a:ext cx="2029968" cy="2029968"/>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39" name="Graphic 72">
            <a:extLst>
              <a:ext uri="{FF2B5EF4-FFF2-40B4-BE49-F238E27FC236}">
                <a16:creationId xmlns:a16="http://schemas.microsoft.com/office/drawing/2014/main" id="{7935BD8C-3C51-9A92-0432-8D4B4E1B7A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13">
            <a:off x="4074136" y="4059926"/>
            <a:ext cx="2029968" cy="2029968"/>
          </a:xfrm>
          <a:prstGeom prst="rect">
            <a:avLst/>
          </a:prstGeom>
          <a:noFill/>
          <a:ln cap="flat">
            <a:noFill/>
          </a:ln>
        </p:spPr>
      </p:pic>
      <p:pic>
        <p:nvPicPr>
          <p:cNvPr id="40" name="Picture 34" descr="A black and white striped pattern&#10;&#10;Description automatically generated with low confidence">
            <a:extLst>
              <a:ext uri="{FF2B5EF4-FFF2-40B4-BE49-F238E27FC236}">
                <a16:creationId xmlns:a16="http://schemas.microsoft.com/office/drawing/2014/main" id="{D973E2C5-BF5F-5A04-F8B4-110A9CEB40C5}"/>
              </a:ext>
            </a:extLst>
          </p:cNvPr>
          <p:cNvPicPr>
            <a:picLocks noChangeAspect="1"/>
          </p:cNvPicPr>
          <p:nvPr/>
        </p:nvPicPr>
        <p:blipFill>
          <a:blip r:embed="rId12"/>
          <a:stretch>
            <a:fillRect/>
          </a:stretch>
        </p:blipFill>
        <p:spPr>
          <a:xfrm>
            <a:off x="2031595" y="3062892"/>
            <a:ext cx="2019296" cy="999448"/>
          </a:xfrm>
          <a:prstGeom prst="rect">
            <a:avLst/>
          </a:prstGeom>
          <a:noFill/>
          <a:ln cap="flat">
            <a:noFill/>
          </a:ln>
        </p:spPr>
      </p:pic>
      <p:grpSp>
        <p:nvGrpSpPr>
          <p:cNvPr id="41" name="Group 161">
            <a:extLst>
              <a:ext uri="{FF2B5EF4-FFF2-40B4-BE49-F238E27FC236}">
                <a16:creationId xmlns:a16="http://schemas.microsoft.com/office/drawing/2014/main" id="{B417B627-4D9D-40A9-B704-B7DFE9046486}"/>
              </a:ext>
            </a:extLst>
          </p:cNvPr>
          <p:cNvGrpSpPr/>
          <p:nvPr/>
        </p:nvGrpSpPr>
        <p:grpSpPr>
          <a:xfrm>
            <a:off x="2034622" y="4836673"/>
            <a:ext cx="1965960" cy="1965960"/>
            <a:chOff x="2034622" y="4836673"/>
            <a:chExt cx="1965960" cy="1965960"/>
          </a:xfrm>
        </p:grpSpPr>
        <p:grpSp>
          <p:nvGrpSpPr>
            <p:cNvPr id="42" name="Group 162">
              <a:extLst>
                <a:ext uri="{FF2B5EF4-FFF2-40B4-BE49-F238E27FC236}">
                  <a16:creationId xmlns:a16="http://schemas.microsoft.com/office/drawing/2014/main" id="{0B5A57A7-01AF-9FFB-A9DF-4AB48BBC4278}"/>
                </a:ext>
              </a:extLst>
            </p:cNvPr>
            <p:cNvGrpSpPr/>
            <p:nvPr/>
          </p:nvGrpSpPr>
          <p:grpSpPr>
            <a:xfrm>
              <a:off x="2034622" y="4836673"/>
              <a:ext cx="1965960" cy="1965960"/>
              <a:chOff x="2034622" y="4836673"/>
              <a:chExt cx="1965960" cy="1965960"/>
            </a:xfrm>
          </p:grpSpPr>
          <p:grpSp>
            <p:nvGrpSpPr>
              <p:cNvPr id="43" name="Group 164">
                <a:extLst>
                  <a:ext uri="{FF2B5EF4-FFF2-40B4-BE49-F238E27FC236}">
                    <a16:creationId xmlns:a16="http://schemas.microsoft.com/office/drawing/2014/main" id="{42DBB4CF-A682-9B37-9A7E-FA778FE734EC}"/>
                  </a:ext>
                </a:extLst>
              </p:cNvPr>
              <p:cNvGrpSpPr/>
              <p:nvPr/>
            </p:nvGrpSpPr>
            <p:grpSpPr>
              <a:xfrm>
                <a:off x="2034622" y="4836673"/>
                <a:ext cx="1965960" cy="1965960"/>
                <a:chOff x="2034622" y="4836673"/>
                <a:chExt cx="1965960" cy="1965960"/>
              </a:xfrm>
            </p:grpSpPr>
            <p:grpSp>
              <p:nvGrpSpPr>
                <p:cNvPr id="44" name="Group 172">
                  <a:extLst>
                    <a:ext uri="{FF2B5EF4-FFF2-40B4-BE49-F238E27FC236}">
                      <a16:creationId xmlns:a16="http://schemas.microsoft.com/office/drawing/2014/main" id="{1E3E1E4D-3D4E-24D1-AF8D-9B0E3B811C7E}"/>
                    </a:ext>
                  </a:extLst>
                </p:cNvPr>
                <p:cNvGrpSpPr/>
                <p:nvPr/>
              </p:nvGrpSpPr>
              <p:grpSpPr>
                <a:xfrm>
                  <a:off x="2034622" y="4836673"/>
                  <a:ext cx="1965960" cy="1965960"/>
                  <a:chOff x="2034622" y="4836673"/>
                  <a:chExt cx="1965960" cy="1965960"/>
                </a:xfrm>
              </p:grpSpPr>
              <p:grpSp>
                <p:nvGrpSpPr>
                  <p:cNvPr id="45" name="Group 175">
                    <a:extLst>
                      <a:ext uri="{FF2B5EF4-FFF2-40B4-BE49-F238E27FC236}">
                        <a16:creationId xmlns:a16="http://schemas.microsoft.com/office/drawing/2014/main" id="{25785BD8-9F8C-F6C8-C173-6FDAD13229E6}"/>
                      </a:ext>
                    </a:extLst>
                  </p:cNvPr>
                  <p:cNvGrpSpPr/>
                  <p:nvPr/>
                </p:nvGrpSpPr>
                <p:grpSpPr>
                  <a:xfrm>
                    <a:off x="2034622" y="4836673"/>
                    <a:ext cx="1965960" cy="1965960"/>
                    <a:chOff x="2034622" y="4836673"/>
                    <a:chExt cx="1965960" cy="1965960"/>
                  </a:xfrm>
                </p:grpSpPr>
                <p:grpSp>
                  <p:nvGrpSpPr>
                    <p:cNvPr id="46" name="Group 177">
                      <a:extLst>
                        <a:ext uri="{FF2B5EF4-FFF2-40B4-BE49-F238E27FC236}">
                          <a16:creationId xmlns:a16="http://schemas.microsoft.com/office/drawing/2014/main" id="{7BCC6842-9AEB-DFDC-39BA-E60A6125EDB0}"/>
                        </a:ext>
                      </a:extLst>
                    </p:cNvPr>
                    <p:cNvGrpSpPr/>
                    <p:nvPr/>
                  </p:nvGrpSpPr>
                  <p:grpSpPr>
                    <a:xfrm>
                      <a:off x="2034622" y="4836673"/>
                      <a:ext cx="1965960" cy="1965960"/>
                      <a:chOff x="2034622" y="4836673"/>
                      <a:chExt cx="1965960" cy="1965960"/>
                    </a:xfrm>
                  </p:grpSpPr>
                  <p:grpSp>
                    <p:nvGrpSpPr>
                      <p:cNvPr id="47" name="Group 179">
                        <a:extLst>
                          <a:ext uri="{FF2B5EF4-FFF2-40B4-BE49-F238E27FC236}">
                            <a16:creationId xmlns:a16="http://schemas.microsoft.com/office/drawing/2014/main" id="{E396E593-541C-025A-A475-0710004893DC}"/>
                          </a:ext>
                        </a:extLst>
                      </p:cNvPr>
                      <p:cNvGrpSpPr/>
                      <p:nvPr/>
                    </p:nvGrpSpPr>
                    <p:grpSpPr>
                      <a:xfrm>
                        <a:off x="2034622" y="4836673"/>
                        <a:ext cx="1965960" cy="1965960"/>
                        <a:chOff x="2034622" y="4836673"/>
                        <a:chExt cx="1965960" cy="1965960"/>
                      </a:xfrm>
                    </p:grpSpPr>
                    <p:grpSp>
                      <p:nvGrpSpPr>
                        <p:cNvPr id="48" name="Group 181">
                          <a:extLst>
                            <a:ext uri="{FF2B5EF4-FFF2-40B4-BE49-F238E27FC236}">
                              <a16:creationId xmlns:a16="http://schemas.microsoft.com/office/drawing/2014/main" id="{A85E2848-7DFD-6B6F-63BA-E43086E2DA69}"/>
                            </a:ext>
                          </a:extLst>
                        </p:cNvPr>
                        <p:cNvGrpSpPr/>
                        <p:nvPr/>
                      </p:nvGrpSpPr>
                      <p:grpSpPr>
                        <a:xfrm>
                          <a:off x="2034622" y="4836673"/>
                          <a:ext cx="1965960" cy="1965960"/>
                          <a:chOff x="2034622" y="4836673"/>
                          <a:chExt cx="1965960" cy="1965960"/>
                        </a:xfrm>
                      </p:grpSpPr>
                      <p:sp>
                        <p:nvSpPr>
                          <p:cNvPr id="49" name="Oval 183">
                            <a:extLst>
                              <a:ext uri="{FF2B5EF4-FFF2-40B4-BE49-F238E27FC236}">
                                <a16:creationId xmlns:a16="http://schemas.microsoft.com/office/drawing/2014/main" id="{7E66653A-834F-5DA2-E8D4-820B1BAC73C6}"/>
                              </a:ext>
                            </a:extLst>
                          </p:cNvPr>
                          <p:cNvSpPr/>
                          <p:nvPr/>
                        </p:nvSpPr>
                        <p:spPr>
                          <a:xfrm>
                            <a:off x="2034622" y="4836673"/>
                            <a:ext cx="1965960" cy="19659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50" name="Oval 184">
                            <a:extLst>
                              <a:ext uri="{FF2B5EF4-FFF2-40B4-BE49-F238E27FC236}">
                                <a16:creationId xmlns:a16="http://schemas.microsoft.com/office/drawing/2014/main" id="{AF3F52B6-1882-E954-3C9B-C4F140367068}"/>
                              </a:ext>
                            </a:extLst>
                          </p:cNvPr>
                          <p:cNvSpPr/>
                          <p:nvPr/>
                        </p:nvSpPr>
                        <p:spPr>
                          <a:xfrm>
                            <a:off x="2108341" y="4910401"/>
                            <a:ext cx="1818513" cy="1818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1" name="Oval 182">
                          <a:extLst>
                            <a:ext uri="{FF2B5EF4-FFF2-40B4-BE49-F238E27FC236}">
                              <a16:creationId xmlns:a16="http://schemas.microsoft.com/office/drawing/2014/main" id="{4FF71048-C6AA-CC93-B53A-01704C28088E}"/>
                            </a:ext>
                          </a:extLst>
                        </p:cNvPr>
                        <p:cNvSpPr/>
                        <p:nvPr/>
                      </p:nvSpPr>
                      <p:spPr>
                        <a:xfrm>
                          <a:off x="2182069" y="4984120"/>
                          <a:ext cx="1671066" cy="16710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2" name="Oval 180">
                        <a:extLst>
                          <a:ext uri="{FF2B5EF4-FFF2-40B4-BE49-F238E27FC236}">
                            <a16:creationId xmlns:a16="http://schemas.microsoft.com/office/drawing/2014/main" id="{4E7BC6F1-0232-DBA4-7E2D-44321024615B}"/>
                          </a:ext>
                        </a:extLst>
                      </p:cNvPr>
                      <p:cNvSpPr/>
                      <p:nvPr/>
                    </p:nvSpPr>
                    <p:spPr>
                      <a:xfrm>
                        <a:off x="2255788" y="5057848"/>
                        <a:ext cx="1523619" cy="152361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3" name="Oval 178">
                      <a:extLst>
                        <a:ext uri="{FF2B5EF4-FFF2-40B4-BE49-F238E27FC236}">
                          <a16:creationId xmlns:a16="http://schemas.microsoft.com/office/drawing/2014/main" id="{F2DD71A4-C7F1-772A-BB1C-F1E5723787A4}"/>
                        </a:ext>
                      </a:extLst>
                    </p:cNvPr>
                    <p:cNvSpPr/>
                    <p:nvPr/>
                  </p:nvSpPr>
                  <p:spPr>
                    <a:xfrm>
                      <a:off x="2329516" y="5131567"/>
                      <a:ext cx="1376172" cy="13761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4" name="Oval 176">
                    <a:extLst>
                      <a:ext uri="{FF2B5EF4-FFF2-40B4-BE49-F238E27FC236}">
                        <a16:creationId xmlns:a16="http://schemas.microsoft.com/office/drawing/2014/main" id="{60D01AB7-7DBC-D269-205B-979E7385F174}"/>
                      </a:ext>
                    </a:extLst>
                  </p:cNvPr>
                  <p:cNvSpPr/>
                  <p:nvPr/>
                </p:nvSpPr>
                <p:spPr>
                  <a:xfrm>
                    <a:off x="2403235" y="5205295"/>
                    <a:ext cx="1228725" cy="12287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5" name="Oval 173">
                  <a:extLst>
                    <a:ext uri="{FF2B5EF4-FFF2-40B4-BE49-F238E27FC236}">
                      <a16:creationId xmlns:a16="http://schemas.microsoft.com/office/drawing/2014/main" id="{95E9C11D-5A1F-9B74-C154-FA71C0AA94AF}"/>
                    </a:ext>
                  </a:extLst>
                </p:cNvPr>
                <p:cNvSpPr/>
                <p:nvPr/>
              </p:nvSpPr>
              <p:spPr>
                <a:xfrm>
                  <a:off x="2476963" y="5279014"/>
                  <a:ext cx="1081278" cy="10812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6" name="Oval 165">
                <a:extLst>
                  <a:ext uri="{FF2B5EF4-FFF2-40B4-BE49-F238E27FC236}">
                    <a16:creationId xmlns:a16="http://schemas.microsoft.com/office/drawing/2014/main" id="{E8EE96A4-C8CD-9659-F54C-324E7009526D}"/>
                  </a:ext>
                </a:extLst>
              </p:cNvPr>
              <p:cNvSpPr/>
              <p:nvPr/>
            </p:nvSpPr>
            <p:spPr>
              <a:xfrm>
                <a:off x="2550682" y="5352742"/>
                <a:ext cx="933831" cy="9338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57" name="Oval 166">
                <a:extLst>
                  <a:ext uri="{FF2B5EF4-FFF2-40B4-BE49-F238E27FC236}">
                    <a16:creationId xmlns:a16="http://schemas.microsoft.com/office/drawing/2014/main" id="{0A9DD498-D7EA-C66C-0747-C029BFA38422}"/>
                  </a:ext>
                </a:extLst>
              </p:cNvPr>
              <p:cNvSpPr/>
              <p:nvPr/>
            </p:nvSpPr>
            <p:spPr>
              <a:xfrm>
                <a:off x="2624410" y="5426461"/>
                <a:ext cx="786384" cy="7863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58" name="Oval 168">
                <a:extLst>
                  <a:ext uri="{FF2B5EF4-FFF2-40B4-BE49-F238E27FC236}">
                    <a16:creationId xmlns:a16="http://schemas.microsoft.com/office/drawing/2014/main" id="{4AD691FD-77AD-7F5D-47AC-8D894815976F}"/>
                  </a:ext>
                </a:extLst>
              </p:cNvPr>
              <p:cNvSpPr/>
              <p:nvPr/>
            </p:nvSpPr>
            <p:spPr>
              <a:xfrm>
                <a:off x="2698129" y="5500189"/>
                <a:ext cx="638937" cy="63893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59" name="Oval 170">
                <a:extLst>
                  <a:ext uri="{FF2B5EF4-FFF2-40B4-BE49-F238E27FC236}">
                    <a16:creationId xmlns:a16="http://schemas.microsoft.com/office/drawing/2014/main" id="{0F592FEB-3FC2-B376-7754-9A865583832F}"/>
                  </a:ext>
                </a:extLst>
              </p:cNvPr>
              <p:cNvSpPr/>
              <p:nvPr/>
            </p:nvSpPr>
            <p:spPr>
              <a:xfrm>
                <a:off x="2771857" y="5573908"/>
                <a:ext cx="491490" cy="4914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60" name="Oval 171">
                <a:extLst>
                  <a:ext uri="{FF2B5EF4-FFF2-40B4-BE49-F238E27FC236}">
                    <a16:creationId xmlns:a16="http://schemas.microsoft.com/office/drawing/2014/main" id="{47C838E5-2297-C331-73FF-5909F5375D69}"/>
                  </a:ext>
                </a:extLst>
              </p:cNvPr>
              <p:cNvSpPr/>
              <p:nvPr/>
            </p:nvSpPr>
            <p:spPr>
              <a:xfrm>
                <a:off x="2845576" y="5647636"/>
                <a:ext cx="344043" cy="34404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61" name="Oval 163">
              <a:extLst>
                <a:ext uri="{FF2B5EF4-FFF2-40B4-BE49-F238E27FC236}">
                  <a16:creationId xmlns:a16="http://schemas.microsoft.com/office/drawing/2014/main" id="{8E292A63-D5E4-6684-36BE-503F1CD710C3}"/>
                </a:ext>
              </a:extLst>
            </p:cNvPr>
            <p:cNvSpPr/>
            <p:nvPr/>
          </p:nvSpPr>
          <p:spPr>
            <a:xfrm>
              <a:off x="2919304" y="5721355"/>
              <a:ext cx="196596" cy="1965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62" name="Freeform: Shape 66">
            <a:extLst>
              <a:ext uri="{FF2B5EF4-FFF2-40B4-BE49-F238E27FC236}">
                <a16:creationId xmlns:a16="http://schemas.microsoft.com/office/drawing/2014/main" id="{7E3DFBF5-B459-BC88-9352-1B17352DB8E9}"/>
              </a:ext>
            </a:extLst>
          </p:cNvPr>
          <p:cNvSpPr/>
          <p:nvPr/>
        </p:nvSpPr>
        <p:spPr>
          <a:xfrm rot="16200004">
            <a:off x="2537075" y="5335524"/>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3" name="Rectangle 70">
            <a:extLst>
              <a:ext uri="{FF2B5EF4-FFF2-40B4-BE49-F238E27FC236}">
                <a16:creationId xmlns:a16="http://schemas.microsoft.com/office/drawing/2014/main" id="{D63719C2-666F-07C4-7682-3F9E617C16B1}"/>
              </a:ext>
            </a:extLst>
          </p:cNvPr>
          <p:cNvSpPr/>
          <p:nvPr/>
        </p:nvSpPr>
        <p:spPr>
          <a:xfrm>
            <a:off x="4058847" y="6089529"/>
            <a:ext cx="2049252" cy="768470"/>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4" name="Date Placeholder 3">
            <a:extLst>
              <a:ext uri="{FF2B5EF4-FFF2-40B4-BE49-F238E27FC236}">
                <a16:creationId xmlns:a16="http://schemas.microsoft.com/office/drawing/2014/main" id="{B0F00F38-96C0-18DB-EE83-81A17915BD67}"/>
              </a:ext>
            </a:extLst>
          </p:cNvPr>
          <p:cNvSpPr txBox="1">
            <a:spLocks noGrp="1"/>
          </p:cNvSpPr>
          <p:nvPr>
            <p:ph type="dt" sz="half" idx="7"/>
          </p:nvPr>
        </p:nvSpPr>
        <p:spPr>
          <a:xfrm>
            <a:off x="7519824" y="6353178"/>
            <a:ext cx="1097280" cy="365129"/>
          </a:xfrm>
        </p:spPr>
        <p:txBody>
          <a:bodyPr/>
          <a:lstStyle>
            <a:lvl1pPr>
              <a:defRPr>
                <a:solidFill>
                  <a:srgbClr val="FFFFFF"/>
                </a:solidFill>
              </a:defRPr>
            </a:lvl1pPr>
          </a:lstStyle>
          <a:p>
            <a:pPr lvl="0"/>
            <a:r>
              <a:rPr lang="en-US"/>
              <a:t>20XX</a:t>
            </a:r>
          </a:p>
        </p:txBody>
      </p:sp>
      <p:sp>
        <p:nvSpPr>
          <p:cNvPr id="65" name="Footer Placeholder 4">
            <a:extLst>
              <a:ext uri="{FF2B5EF4-FFF2-40B4-BE49-F238E27FC236}">
                <a16:creationId xmlns:a16="http://schemas.microsoft.com/office/drawing/2014/main" id="{20FC6244-DA8D-DCFC-2DFA-87C635B07FB5}"/>
              </a:ext>
            </a:extLst>
          </p:cNvPr>
          <p:cNvSpPr txBox="1">
            <a:spLocks noGrp="1"/>
          </p:cNvSpPr>
          <p:nvPr>
            <p:ph type="ftr" sz="quarter" idx="9"/>
          </p:nvPr>
        </p:nvSpPr>
        <p:spPr>
          <a:xfrm>
            <a:off x="8727198" y="6349995"/>
            <a:ext cx="2286000" cy="365129"/>
          </a:xfrm>
        </p:spPr>
        <p:txBody>
          <a:bodyPr/>
          <a:lstStyle>
            <a:lvl1pPr>
              <a:defRPr>
                <a:solidFill>
                  <a:srgbClr val="FFFFFF"/>
                </a:solidFill>
              </a:defRPr>
            </a:lvl1pPr>
          </a:lstStyle>
          <a:p>
            <a:pPr lvl="0"/>
            <a:r>
              <a:rPr lang="en-US"/>
              <a:t>Pitch deck title</a:t>
            </a:r>
          </a:p>
        </p:txBody>
      </p:sp>
      <p:sp>
        <p:nvSpPr>
          <p:cNvPr id="66" name="Slide Number Placeholder 5">
            <a:extLst>
              <a:ext uri="{FF2B5EF4-FFF2-40B4-BE49-F238E27FC236}">
                <a16:creationId xmlns:a16="http://schemas.microsoft.com/office/drawing/2014/main" id="{44BB5B2B-BC3E-D410-2608-D97F413C83AD}"/>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A9257B9B-7ED2-4322-AF05-C9563094D5CF}" type="slidenum">
              <a:t>‹#›</a:t>
            </a:fld>
            <a:endParaRPr lang="en-US"/>
          </a:p>
        </p:txBody>
      </p:sp>
      <p:sp>
        <p:nvSpPr>
          <p:cNvPr id="67" name="Oval 74">
            <a:extLst>
              <a:ext uri="{FF2B5EF4-FFF2-40B4-BE49-F238E27FC236}">
                <a16:creationId xmlns:a16="http://schemas.microsoft.com/office/drawing/2014/main" id="{8153DBFE-FA3D-4FC8-AF1C-16B771D6EB97}"/>
              </a:ext>
            </a:extLst>
          </p:cNvPr>
          <p:cNvSpPr/>
          <p:nvPr/>
        </p:nvSpPr>
        <p:spPr>
          <a:xfrm>
            <a:off x="5868262" y="1859478"/>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68" name="Straight Connector 76">
            <a:extLst>
              <a:ext uri="{FF2B5EF4-FFF2-40B4-BE49-F238E27FC236}">
                <a16:creationId xmlns:a16="http://schemas.microsoft.com/office/drawing/2014/main" id="{E066B41D-1D17-28B7-44A0-518B16D29EAC}"/>
              </a:ext>
            </a:extLst>
          </p:cNvPr>
          <p:cNvCxnSpPr>
            <a:stCxn id="32" idx="8"/>
          </p:cNvCxnSpPr>
          <p:nvPr/>
        </p:nvCxnSpPr>
        <p:spPr>
          <a:xfrm flipV="1">
            <a:off x="0" y="1991837"/>
            <a:ext cx="5931795" cy="33897"/>
          </a:xfrm>
          <a:prstGeom prst="straightConnector1">
            <a:avLst/>
          </a:prstGeom>
          <a:noFill/>
          <a:ln w="50804" cap="flat">
            <a:solidFill>
              <a:srgbClr val="F8F0E3"/>
            </a:solidFill>
            <a:prstDash val="solid"/>
            <a:miter/>
          </a:ln>
        </p:spPr>
      </p:cxnSp>
    </p:spTree>
    <p:extLst>
      <p:ext uri="{BB962C8B-B14F-4D97-AF65-F5344CB8AC3E}">
        <p14:creationId xmlns:p14="http://schemas.microsoft.com/office/powerpoint/2010/main" val="2867462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layout with icons">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C928-80F7-C7F0-90F8-E060BBDD8F16}"/>
              </a:ext>
            </a:extLst>
          </p:cNvPr>
          <p:cNvSpPr txBox="1">
            <a:spLocks noGrp="1"/>
          </p:cNvSpPr>
          <p:nvPr>
            <p:ph type="title"/>
          </p:nvPr>
        </p:nvSpPr>
        <p:spPr>
          <a:xfrm>
            <a:off x="1552578" y="896112"/>
            <a:ext cx="9725028" cy="1325880"/>
          </a:xfrm>
        </p:spPr>
        <p:txBody>
          <a:bodyPr anchor="t"/>
          <a:lstStyle>
            <a:lvl1pPr>
              <a:defRPr cap="all">
                <a:solidFill>
                  <a:srgbClr val="224E7F"/>
                </a:solidFill>
              </a:defRPr>
            </a:lvl1pPr>
          </a:lstStyle>
          <a:p>
            <a:pPr lvl="0"/>
            <a:r>
              <a:rPr lang="en-US"/>
              <a:t>CLICK TO ADD TITLE</a:t>
            </a:r>
          </a:p>
        </p:txBody>
      </p:sp>
      <p:sp>
        <p:nvSpPr>
          <p:cNvPr id="3" name="Online Image Placeholder 59">
            <a:extLst>
              <a:ext uri="{FF2B5EF4-FFF2-40B4-BE49-F238E27FC236}">
                <a16:creationId xmlns:a16="http://schemas.microsoft.com/office/drawing/2014/main" id="{0FC24CCF-D086-BC37-4514-FFF697F4B6E2}"/>
              </a:ext>
            </a:extLst>
          </p:cNvPr>
          <p:cNvSpPr txBox="1">
            <a:spLocks noGrp="1"/>
          </p:cNvSpPr>
          <p:nvPr>
            <p:ph type="pic" idx="4294967295"/>
          </p:nvPr>
        </p:nvSpPr>
        <p:spPr>
          <a:xfrm>
            <a:off x="2469638" y="2184401"/>
            <a:ext cx="914400" cy="914400"/>
          </a:xfrm>
        </p:spPr>
        <p:txBody>
          <a:bodyPr/>
          <a:lstStyle>
            <a:lvl1pPr>
              <a:defRPr sz="1200"/>
            </a:lvl1pPr>
          </a:lstStyle>
          <a:p>
            <a:pPr lvl="0"/>
            <a:endParaRPr lang="en-US"/>
          </a:p>
        </p:txBody>
      </p:sp>
      <p:sp>
        <p:nvSpPr>
          <p:cNvPr id="4" name="Online Image Placeholder 59">
            <a:extLst>
              <a:ext uri="{FF2B5EF4-FFF2-40B4-BE49-F238E27FC236}">
                <a16:creationId xmlns:a16="http://schemas.microsoft.com/office/drawing/2014/main" id="{6EC13E65-D6F1-A856-4E20-66B32559847C}"/>
              </a:ext>
            </a:extLst>
          </p:cNvPr>
          <p:cNvSpPr txBox="1">
            <a:spLocks noGrp="1"/>
          </p:cNvSpPr>
          <p:nvPr>
            <p:ph type="pic" idx="4294967295"/>
          </p:nvPr>
        </p:nvSpPr>
        <p:spPr>
          <a:xfrm>
            <a:off x="5960927" y="2184657"/>
            <a:ext cx="914400" cy="914400"/>
          </a:xfrm>
        </p:spPr>
        <p:txBody>
          <a:bodyPr/>
          <a:lstStyle>
            <a:lvl1pPr>
              <a:defRPr sz="1200"/>
            </a:lvl1pPr>
          </a:lstStyle>
          <a:p>
            <a:pPr lvl="0"/>
            <a:endParaRPr lang="en-US"/>
          </a:p>
        </p:txBody>
      </p:sp>
      <p:sp>
        <p:nvSpPr>
          <p:cNvPr id="5" name="Online Image Placeholder 59">
            <a:extLst>
              <a:ext uri="{FF2B5EF4-FFF2-40B4-BE49-F238E27FC236}">
                <a16:creationId xmlns:a16="http://schemas.microsoft.com/office/drawing/2014/main" id="{762E4B00-6F2F-8BC1-B615-3EF757DEB488}"/>
              </a:ext>
            </a:extLst>
          </p:cNvPr>
          <p:cNvSpPr txBox="1">
            <a:spLocks noGrp="1"/>
          </p:cNvSpPr>
          <p:nvPr>
            <p:ph type="pic" idx="4294967295"/>
          </p:nvPr>
        </p:nvSpPr>
        <p:spPr>
          <a:xfrm>
            <a:off x="9439442" y="2184401"/>
            <a:ext cx="914400" cy="914400"/>
          </a:xfrm>
        </p:spPr>
        <p:txBody>
          <a:bodyPr/>
          <a:lstStyle>
            <a:lvl1pPr>
              <a:defRPr sz="1200"/>
            </a:lvl1pPr>
          </a:lstStyle>
          <a:p>
            <a:pPr lvl="0"/>
            <a:endParaRPr lang="en-US"/>
          </a:p>
        </p:txBody>
      </p:sp>
      <p:sp>
        <p:nvSpPr>
          <p:cNvPr id="6" name="Text Placeholder 2">
            <a:extLst>
              <a:ext uri="{FF2B5EF4-FFF2-40B4-BE49-F238E27FC236}">
                <a16:creationId xmlns:a16="http://schemas.microsoft.com/office/drawing/2014/main" id="{EBD90265-F35A-291E-4A0F-AB397B401C15}"/>
              </a:ext>
            </a:extLst>
          </p:cNvPr>
          <p:cNvSpPr txBox="1">
            <a:spLocks noGrp="1"/>
          </p:cNvSpPr>
          <p:nvPr>
            <p:ph type="body" idx="4294967295"/>
          </p:nvPr>
        </p:nvSpPr>
        <p:spPr>
          <a:xfrm>
            <a:off x="1555238" y="3366738"/>
            <a:ext cx="2743200" cy="457200"/>
          </a:xfrm>
        </p:spPr>
        <p:txBody>
          <a:bodyPr anchor="ctr" anchorCtr="1">
            <a:noAutofit/>
          </a:bodyPr>
          <a:lstStyle>
            <a:lvl1pPr marL="0" indent="0" algn="ctr">
              <a:buNone/>
              <a:defRPr sz="2000" b="1" cap="all">
                <a:solidFill>
                  <a:srgbClr val="AA2070"/>
                </a:solidFill>
              </a:defRPr>
            </a:lvl1pPr>
          </a:lstStyle>
          <a:p>
            <a:pPr lvl="0"/>
            <a:r>
              <a:rPr lang="en-US"/>
              <a:t>ADD SUBTITLE</a:t>
            </a:r>
          </a:p>
        </p:txBody>
      </p:sp>
      <p:sp>
        <p:nvSpPr>
          <p:cNvPr id="7" name="Content Placeholder 2">
            <a:extLst>
              <a:ext uri="{FF2B5EF4-FFF2-40B4-BE49-F238E27FC236}">
                <a16:creationId xmlns:a16="http://schemas.microsoft.com/office/drawing/2014/main" id="{E9D8F3AE-D2E3-3DC4-6EC2-2758D4008D67}"/>
              </a:ext>
            </a:extLst>
          </p:cNvPr>
          <p:cNvSpPr txBox="1">
            <a:spLocks noGrp="1"/>
          </p:cNvSpPr>
          <p:nvPr>
            <p:ph idx="4294967295"/>
          </p:nvPr>
        </p:nvSpPr>
        <p:spPr>
          <a:xfrm>
            <a:off x="1555238" y="3901415"/>
            <a:ext cx="2743200" cy="2103120"/>
          </a:xfrm>
        </p:spPr>
        <p:txBody>
          <a:bodyPr anchorCtr="1"/>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10F608F0-5CC9-E9EB-194E-E8FE35F0CBB9}"/>
              </a:ext>
            </a:extLst>
          </p:cNvPr>
          <p:cNvSpPr txBox="1">
            <a:spLocks noGrp="1"/>
          </p:cNvSpPr>
          <p:nvPr>
            <p:ph type="body" idx="4294967295"/>
          </p:nvPr>
        </p:nvSpPr>
        <p:spPr>
          <a:xfrm>
            <a:off x="5046527" y="3359889"/>
            <a:ext cx="2743200" cy="457200"/>
          </a:xfrm>
        </p:spPr>
        <p:txBody>
          <a:bodyPr anchor="ctr" anchorCtr="1">
            <a:noAutofit/>
          </a:bodyPr>
          <a:lstStyle>
            <a:lvl1pPr marL="0" indent="0" algn="ctr">
              <a:buNone/>
              <a:defRPr sz="2000" b="1" cap="all">
                <a:solidFill>
                  <a:srgbClr val="AA2070"/>
                </a:solidFill>
              </a:defRPr>
            </a:lvl1pPr>
          </a:lstStyle>
          <a:p>
            <a:pPr lvl="0"/>
            <a:r>
              <a:rPr lang="en-US"/>
              <a:t>ADD SUBTITLE</a:t>
            </a:r>
          </a:p>
        </p:txBody>
      </p:sp>
      <p:sp>
        <p:nvSpPr>
          <p:cNvPr id="9" name="Content Placeholder 2">
            <a:extLst>
              <a:ext uri="{FF2B5EF4-FFF2-40B4-BE49-F238E27FC236}">
                <a16:creationId xmlns:a16="http://schemas.microsoft.com/office/drawing/2014/main" id="{3A9C3065-C533-2219-D7AF-32D2B204DCFC}"/>
              </a:ext>
            </a:extLst>
          </p:cNvPr>
          <p:cNvSpPr txBox="1">
            <a:spLocks noGrp="1"/>
          </p:cNvSpPr>
          <p:nvPr>
            <p:ph idx="4294967295"/>
          </p:nvPr>
        </p:nvSpPr>
        <p:spPr>
          <a:xfrm>
            <a:off x="5046527" y="3894566"/>
            <a:ext cx="2743200" cy="2103120"/>
          </a:xfrm>
        </p:spPr>
        <p:txBody>
          <a:bodyPr anchorCtr="1"/>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B897015A-B82B-4790-D11E-87321AF4229F}"/>
              </a:ext>
            </a:extLst>
          </p:cNvPr>
          <p:cNvSpPr txBox="1">
            <a:spLocks noGrp="1"/>
          </p:cNvSpPr>
          <p:nvPr>
            <p:ph type="body" idx="4294967295"/>
          </p:nvPr>
        </p:nvSpPr>
        <p:spPr>
          <a:xfrm>
            <a:off x="8525042" y="3364836"/>
            <a:ext cx="2743200" cy="457200"/>
          </a:xfrm>
        </p:spPr>
        <p:txBody>
          <a:bodyPr anchor="ctr" anchorCtr="1">
            <a:noAutofit/>
          </a:bodyPr>
          <a:lstStyle>
            <a:lvl1pPr marL="0" indent="0" algn="ctr">
              <a:buNone/>
              <a:defRPr sz="2000" b="1" cap="all">
                <a:solidFill>
                  <a:srgbClr val="AA2070"/>
                </a:solidFill>
              </a:defRPr>
            </a:lvl1pPr>
          </a:lstStyle>
          <a:p>
            <a:pPr lvl="0"/>
            <a:r>
              <a:rPr lang="en-US"/>
              <a:t>ADD SUBTITLE</a:t>
            </a:r>
          </a:p>
        </p:txBody>
      </p:sp>
      <p:sp>
        <p:nvSpPr>
          <p:cNvPr id="11" name="Content Placeholder 3">
            <a:extLst>
              <a:ext uri="{FF2B5EF4-FFF2-40B4-BE49-F238E27FC236}">
                <a16:creationId xmlns:a16="http://schemas.microsoft.com/office/drawing/2014/main" id="{85EB01A1-5E97-5CCF-5123-31CD6887FA1E}"/>
              </a:ext>
            </a:extLst>
          </p:cNvPr>
          <p:cNvSpPr txBox="1">
            <a:spLocks noGrp="1"/>
          </p:cNvSpPr>
          <p:nvPr>
            <p:ph idx="4294967295"/>
          </p:nvPr>
        </p:nvSpPr>
        <p:spPr>
          <a:xfrm>
            <a:off x="8525042" y="3901415"/>
            <a:ext cx="2743200" cy="2103120"/>
          </a:xfrm>
        </p:spPr>
        <p:txBody>
          <a:bodyPr anchorCtr="1"/>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4">
            <a:extLst>
              <a:ext uri="{FF2B5EF4-FFF2-40B4-BE49-F238E27FC236}">
                <a16:creationId xmlns:a16="http://schemas.microsoft.com/office/drawing/2014/main" id="{1D8896E8-6FF0-C356-2A42-988E1637E7DF}"/>
              </a:ext>
            </a:extLst>
          </p:cNvPr>
          <p:cNvGrpSpPr/>
          <p:nvPr/>
        </p:nvGrpSpPr>
        <p:grpSpPr>
          <a:xfrm>
            <a:off x="-997" y="0"/>
            <a:ext cx="1015981" cy="6858000"/>
            <a:chOff x="-997" y="0"/>
            <a:chExt cx="1015981" cy="6858000"/>
          </a:xfrm>
        </p:grpSpPr>
        <p:sp>
          <p:nvSpPr>
            <p:cNvPr id="13" name="Rectangle 12">
              <a:extLst>
                <a:ext uri="{FF2B5EF4-FFF2-40B4-BE49-F238E27FC236}">
                  <a16:creationId xmlns:a16="http://schemas.microsoft.com/office/drawing/2014/main" id="{08A39A2A-23DF-EFBE-31FF-146F30A2C4D6}"/>
                </a:ext>
              </a:extLst>
            </p:cNvPr>
            <p:cNvSpPr/>
            <p:nvPr/>
          </p:nvSpPr>
          <p:spPr>
            <a:xfrm>
              <a:off x="0" y="4828032"/>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Rectangle 10">
              <a:extLst>
                <a:ext uri="{FF2B5EF4-FFF2-40B4-BE49-F238E27FC236}">
                  <a16:creationId xmlns:a16="http://schemas.microsoft.com/office/drawing/2014/main" id="{3DCE081F-D491-3152-D95E-BBFFDF9176E7}"/>
                </a:ext>
              </a:extLst>
            </p:cNvPr>
            <p:cNvSpPr/>
            <p:nvPr/>
          </p:nvSpPr>
          <p:spPr>
            <a:xfrm>
              <a:off x="0" y="2833295"/>
              <a:ext cx="1014984"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Rectangle 20">
              <a:extLst>
                <a:ext uri="{FF2B5EF4-FFF2-40B4-BE49-F238E27FC236}">
                  <a16:creationId xmlns:a16="http://schemas.microsoft.com/office/drawing/2014/main" id="{7AA4BB7A-80DB-08B8-8D35-9E52E8294038}"/>
                </a:ext>
              </a:extLst>
            </p:cNvPr>
            <p:cNvSpPr/>
            <p:nvPr/>
          </p:nvSpPr>
          <p:spPr>
            <a:xfrm>
              <a:off x="0" y="0"/>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6" name="Picture 21">
              <a:extLst>
                <a:ext uri="{FF2B5EF4-FFF2-40B4-BE49-F238E27FC236}">
                  <a16:creationId xmlns:a16="http://schemas.microsoft.com/office/drawing/2014/main" id="{A3E106C5-D57B-D310-5CCA-ABD165E3FED1}"/>
                </a:ext>
              </a:extLst>
            </p:cNvPr>
            <p:cNvPicPr>
              <a:picLocks noChangeAspect="1"/>
            </p:cNvPicPr>
            <p:nvPr/>
          </p:nvPicPr>
          <p:blipFill>
            <a:blip r:embed="rId2"/>
            <a:stretch>
              <a:fillRect/>
            </a:stretch>
          </p:blipFill>
          <p:spPr>
            <a:xfrm rot="5400013">
              <a:off x="-462815" y="552956"/>
              <a:ext cx="1828800" cy="905164"/>
            </a:xfrm>
            <a:prstGeom prst="rect">
              <a:avLst/>
            </a:prstGeom>
            <a:noFill/>
            <a:ln cap="flat">
              <a:noFill/>
            </a:ln>
          </p:spPr>
        </p:pic>
        <p:sp>
          <p:nvSpPr>
            <p:cNvPr id="17" name="Rectangle 22">
              <a:extLst>
                <a:ext uri="{FF2B5EF4-FFF2-40B4-BE49-F238E27FC236}">
                  <a16:creationId xmlns:a16="http://schemas.microsoft.com/office/drawing/2014/main" id="{7F787FBD-E48C-3AAD-5264-2EEA07D9A6F2}"/>
                </a:ext>
              </a:extLst>
            </p:cNvPr>
            <p:cNvSpPr/>
            <p:nvPr/>
          </p:nvSpPr>
          <p:spPr>
            <a:xfrm>
              <a:off x="0" y="2029867"/>
              <a:ext cx="1014984"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Freeform: Shape 45">
              <a:extLst>
                <a:ext uri="{FF2B5EF4-FFF2-40B4-BE49-F238E27FC236}">
                  <a16:creationId xmlns:a16="http://schemas.microsoft.com/office/drawing/2014/main" id="{AC50D8BD-7897-D4E6-224E-97A2B97A0E1A}"/>
                </a:ext>
              </a:extLst>
            </p:cNvPr>
            <p:cNvSpPr/>
            <p:nvPr/>
          </p:nvSpPr>
          <p:spPr>
            <a:xfrm rot="10799991">
              <a:off x="100584" y="2932745"/>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9" name="Graphic 52">
              <a:extLst>
                <a:ext uri="{FF2B5EF4-FFF2-40B4-BE49-F238E27FC236}">
                  <a16:creationId xmlns:a16="http://schemas.microsoft.com/office/drawing/2014/main" id="{6EBD357F-C427-A573-4156-6E9398E77D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13">
              <a:off x="-457200" y="5380759"/>
              <a:ext cx="1828800" cy="914400"/>
            </a:xfrm>
            <a:prstGeom prst="rect">
              <a:avLst/>
            </a:prstGeom>
            <a:noFill/>
            <a:ln cap="flat">
              <a:noFill/>
            </a:ln>
          </p:spPr>
        </p:pic>
      </p:grpSp>
      <p:sp>
        <p:nvSpPr>
          <p:cNvPr id="20" name="Date Placeholder 3">
            <a:extLst>
              <a:ext uri="{FF2B5EF4-FFF2-40B4-BE49-F238E27FC236}">
                <a16:creationId xmlns:a16="http://schemas.microsoft.com/office/drawing/2014/main" id="{514F93E7-4182-305B-C60D-1D47EA8D4051}"/>
              </a:ext>
            </a:extLst>
          </p:cNvPr>
          <p:cNvSpPr txBox="1">
            <a:spLocks noGrp="1"/>
          </p:cNvSpPr>
          <p:nvPr>
            <p:ph type="dt" sz="half" idx="7"/>
          </p:nvPr>
        </p:nvSpPr>
        <p:spPr>
          <a:xfrm>
            <a:off x="1554480" y="6353178"/>
            <a:ext cx="1097280" cy="365129"/>
          </a:xfrm>
        </p:spPr>
        <p:txBody>
          <a:bodyPr/>
          <a:lstStyle>
            <a:lvl1pPr>
              <a:defRPr>
                <a:solidFill>
                  <a:srgbClr val="404040"/>
                </a:solidFill>
              </a:defRPr>
            </a:lvl1pPr>
          </a:lstStyle>
          <a:p>
            <a:pPr lvl="0"/>
            <a:r>
              <a:rPr lang="en-US"/>
              <a:t>20XX</a:t>
            </a:r>
          </a:p>
        </p:txBody>
      </p:sp>
      <p:sp>
        <p:nvSpPr>
          <p:cNvPr id="21" name="Footer Placeholder 4">
            <a:extLst>
              <a:ext uri="{FF2B5EF4-FFF2-40B4-BE49-F238E27FC236}">
                <a16:creationId xmlns:a16="http://schemas.microsoft.com/office/drawing/2014/main" id="{C99FF551-A826-D47E-A332-BAF4E97D8570}"/>
              </a:ext>
            </a:extLst>
          </p:cNvPr>
          <p:cNvSpPr txBox="1">
            <a:spLocks noGrp="1"/>
          </p:cNvSpPr>
          <p:nvPr>
            <p:ph type="ftr" sz="quarter" idx="9"/>
          </p:nvPr>
        </p:nvSpPr>
        <p:spPr>
          <a:xfrm>
            <a:off x="5744525" y="6349995"/>
            <a:ext cx="2286000" cy="365129"/>
          </a:xfrm>
        </p:spPr>
        <p:txBody>
          <a:bodyPr/>
          <a:lstStyle>
            <a:lvl1pPr>
              <a:defRPr>
                <a:solidFill>
                  <a:srgbClr val="404040"/>
                </a:solidFill>
              </a:defRPr>
            </a:lvl1pPr>
          </a:lstStyle>
          <a:p>
            <a:pPr lvl="0"/>
            <a:r>
              <a:rPr lang="en-US"/>
              <a:t>Pitch deck title</a:t>
            </a:r>
          </a:p>
        </p:txBody>
      </p:sp>
      <p:sp>
        <p:nvSpPr>
          <p:cNvPr id="22" name="Slide Number Placeholder 5">
            <a:extLst>
              <a:ext uri="{FF2B5EF4-FFF2-40B4-BE49-F238E27FC236}">
                <a16:creationId xmlns:a16="http://schemas.microsoft.com/office/drawing/2014/main" id="{A5DE1951-A595-7F17-3BEA-FE1C0C3C24DA}"/>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1A7DA9A4-2201-4F9E-A11F-2D8DD02EE9D5}" type="slidenum">
              <a:t>‹#›</a:t>
            </a:fld>
            <a:endParaRPr lang="en-US"/>
          </a:p>
        </p:txBody>
      </p:sp>
    </p:spTree>
    <p:extLst>
      <p:ext uri="{BB962C8B-B14F-4D97-AF65-F5344CB8AC3E}">
        <p14:creationId xmlns:p14="http://schemas.microsoft.com/office/powerpoint/2010/main" val="33080654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Market Overview">
    <p:bg>
      <p:bgPr>
        <a:solidFill>
          <a:srgbClr val="BFBB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3896-0330-7CE0-674D-5563DBF9C375}"/>
              </a:ext>
            </a:extLst>
          </p:cNvPr>
          <p:cNvSpPr txBox="1">
            <a:spLocks noGrp="1"/>
          </p:cNvSpPr>
          <p:nvPr>
            <p:ph type="title"/>
          </p:nvPr>
        </p:nvSpPr>
        <p:spPr>
          <a:xfrm>
            <a:off x="3044951" y="898526"/>
            <a:ext cx="8232644" cy="1325880"/>
          </a:xfrm>
        </p:spPr>
        <p:txBody>
          <a:bodyPr anchor="t"/>
          <a:lstStyle>
            <a:lvl1pPr>
              <a:defRPr cap="all">
                <a:solidFill>
                  <a:srgbClr val="224E7F"/>
                </a:solidFill>
              </a:defRPr>
            </a:lvl1pPr>
          </a:lstStyle>
          <a:p>
            <a:pPr lvl="0"/>
            <a:r>
              <a:rPr lang="en-US"/>
              <a:t>CLICK TO ADD TITLE</a:t>
            </a:r>
          </a:p>
        </p:txBody>
      </p:sp>
      <p:grpSp>
        <p:nvGrpSpPr>
          <p:cNvPr id="3" name="Group 2">
            <a:extLst>
              <a:ext uri="{FF2B5EF4-FFF2-40B4-BE49-F238E27FC236}">
                <a16:creationId xmlns:a16="http://schemas.microsoft.com/office/drawing/2014/main" id="{6EFFACE4-17D7-A1A5-5035-F9DAB2A9EC7B}"/>
              </a:ext>
            </a:extLst>
          </p:cNvPr>
          <p:cNvGrpSpPr/>
          <p:nvPr/>
        </p:nvGrpSpPr>
        <p:grpSpPr>
          <a:xfrm>
            <a:off x="0" y="0"/>
            <a:ext cx="2160617" cy="6858000"/>
            <a:chOff x="0" y="0"/>
            <a:chExt cx="2160617" cy="6858000"/>
          </a:xfrm>
        </p:grpSpPr>
        <p:sp>
          <p:nvSpPr>
            <p:cNvPr id="4" name="Rectangle 6">
              <a:extLst>
                <a:ext uri="{FF2B5EF4-FFF2-40B4-BE49-F238E27FC236}">
                  <a16:creationId xmlns:a16="http://schemas.microsoft.com/office/drawing/2014/main" id="{5BF20B65-2EC2-5346-BE58-AEB0BB14B060}"/>
                </a:ext>
              </a:extLst>
            </p:cNvPr>
            <p:cNvSpPr/>
            <p:nvPr/>
          </p:nvSpPr>
          <p:spPr>
            <a:xfrm>
              <a:off x="0" y="0"/>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Rectangle 31">
              <a:extLst>
                <a:ext uri="{FF2B5EF4-FFF2-40B4-BE49-F238E27FC236}">
                  <a16:creationId xmlns:a16="http://schemas.microsoft.com/office/drawing/2014/main" id="{1BD64CE3-CE02-8E7C-A265-50F9EBF2D4E9}"/>
                </a:ext>
              </a:extLst>
            </p:cNvPr>
            <p:cNvSpPr/>
            <p:nvPr/>
          </p:nvSpPr>
          <p:spPr>
            <a:xfrm flipH="1">
              <a:off x="0" y="4828032"/>
              <a:ext cx="2032939"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6" name="Graphic 35">
              <a:extLst>
                <a:ext uri="{FF2B5EF4-FFF2-40B4-BE49-F238E27FC236}">
                  <a16:creationId xmlns:a16="http://schemas.microsoft.com/office/drawing/2014/main" id="{6B498FCB-18D2-D657-4AF7-A62D2E245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0" y="13176"/>
              <a:ext cx="2029968" cy="2029968"/>
            </a:xfrm>
            <a:prstGeom prst="rect">
              <a:avLst/>
            </a:prstGeom>
            <a:noFill/>
            <a:ln cap="flat">
              <a:noFill/>
            </a:ln>
          </p:spPr>
        </p:pic>
        <p:pic>
          <p:nvPicPr>
            <p:cNvPr id="7" name="Graphic 37">
              <a:extLst>
                <a:ext uri="{FF2B5EF4-FFF2-40B4-BE49-F238E27FC236}">
                  <a16:creationId xmlns:a16="http://schemas.microsoft.com/office/drawing/2014/main" id="{EB867EB3-D105-05BD-F34B-D751720203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a:noFill/>
            <a:ln cap="flat">
              <a:noFill/>
            </a:ln>
          </p:spPr>
        </p:pic>
        <p:sp>
          <p:nvSpPr>
            <p:cNvPr id="8" name="Rectangle 38">
              <a:extLst>
                <a:ext uri="{FF2B5EF4-FFF2-40B4-BE49-F238E27FC236}">
                  <a16:creationId xmlns:a16="http://schemas.microsoft.com/office/drawing/2014/main" id="{168CAFAA-0204-76A4-6811-0DC46A5B1441}"/>
                </a:ext>
              </a:extLst>
            </p:cNvPr>
            <p:cNvSpPr/>
            <p:nvPr/>
          </p:nvSpPr>
          <p:spPr>
            <a:xfrm flipH="1">
              <a:off x="0" y="1995687"/>
              <a:ext cx="2032939"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9" name="Group 39">
              <a:extLst>
                <a:ext uri="{FF2B5EF4-FFF2-40B4-BE49-F238E27FC236}">
                  <a16:creationId xmlns:a16="http://schemas.microsoft.com/office/drawing/2014/main" id="{09F2628E-14ED-7CF2-7B15-B574A5817BBD}"/>
                </a:ext>
              </a:extLst>
            </p:cNvPr>
            <p:cNvGrpSpPr/>
            <p:nvPr/>
          </p:nvGrpSpPr>
          <p:grpSpPr>
            <a:xfrm>
              <a:off x="56354" y="2064568"/>
              <a:ext cx="1920240" cy="1920240"/>
              <a:chOff x="56354" y="2064568"/>
              <a:chExt cx="1920240" cy="1920240"/>
            </a:xfrm>
          </p:grpSpPr>
          <p:grpSp>
            <p:nvGrpSpPr>
              <p:cNvPr id="10" name="Group 40">
                <a:extLst>
                  <a:ext uri="{FF2B5EF4-FFF2-40B4-BE49-F238E27FC236}">
                    <a16:creationId xmlns:a16="http://schemas.microsoft.com/office/drawing/2014/main" id="{07C3771D-2741-7DAA-740A-9388E508C8B2}"/>
                  </a:ext>
                </a:extLst>
              </p:cNvPr>
              <p:cNvGrpSpPr/>
              <p:nvPr/>
            </p:nvGrpSpPr>
            <p:grpSpPr>
              <a:xfrm>
                <a:off x="56354" y="2064568"/>
                <a:ext cx="1920240" cy="1920240"/>
                <a:chOff x="56354" y="2064568"/>
                <a:chExt cx="1920240" cy="1920240"/>
              </a:xfrm>
            </p:grpSpPr>
            <p:grpSp>
              <p:nvGrpSpPr>
                <p:cNvPr id="11" name="Group 42">
                  <a:extLst>
                    <a:ext uri="{FF2B5EF4-FFF2-40B4-BE49-F238E27FC236}">
                      <a16:creationId xmlns:a16="http://schemas.microsoft.com/office/drawing/2014/main" id="{E3C3865A-26EA-8538-DDAD-8C563EC97544}"/>
                    </a:ext>
                  </a:extLst>
                </p:cNvPr>
                <p:cNvGrpSpPr/>
                <p:nvPr/>
              </p:nvGrpSpPr>
              <p:grpSpPr>
                <a:xfrm>
                  <a:off x="56354" y="2064568"/>
                  <a:ext cx="1920240" cy="1920240"/>
                  <a:chOff x="56354" y="2064568"/>
                  <a:chExt cx="1920240" cy="1920240"/>
                </a:xfrm>
              </p:grpSpPr>
              <p:grpSp>
                <p:nvGrpSpPr>
                  <p:cNvPr id="12" name="Group 48">
                    <a:extLst>
                      <a:ext uri="{FF2B5EF4-FFF2-40B4-BE49-F238E27FC236}">
                        <a16:creationId xmlns:a16="http://schemas.microsoft.com/office/drawing/2014/main" id="{63233F3B-EE8A-5275-95D6-4FA443BF63B7}"/>
                      </a:ext>
                    </a:extLst>
                  </p:cNvPr>
                  <p:cNvGrpSpPr/>
                  <p:nvPr/>
                </p:nvGrpSpPr>
                <p:grpSpPr>
                  <a:xfrm>
                    <a:off x="56354" y="2064568"/>
                    <a:ext cx="1920240" cy="1920240"/>
                    <a:chOff x="56354" y="2064568"/>
                    <a:chExt cx="1920240" cy="1920240"/>
                  </a:xfrm>
                </p:grpSpPr>
                <p:grpSp>
                  <p:nvGrpSpPr>
                    <p:cNvPr id="13" name="Group 50">
                      <a:extLst>
                        <a:ext uri="{FF2B5EF4-FFF2-40B4-BE49-F238E27FC236}">
                          <a16:creationId xmlns:a16="http://schemas.microsoft.com/office/drawing/2014/main" id="{60B7DDB4-301B-3407-5BE1-2FF6CC0F424D}"/>
                        </a:ext>
                      </a:extLst>
                    </p:cNvPr>
                    <p:cNvGrpSpPr/>
                    <p:nvPr/>
                  </p:nvGrpSpPr>
                  <p:grpSpPr>
                    <a:xfrm>
                      <a:off x="56354" y="2064568"/>
                      <a:ext cx="1920240" cy="1920240"/>
                      <a:chOff x="56354" y="2064568"/>
                      <a:chExt cx="1920240" cy="1920240"/>
                    </a:xfrm>
                  </p:grpSpPr>
                  <p:grpSp>
                    <p:nvGrpSpPr>
                      <p:cNvPr id="14" name="Group 52">
                        <a:extLst>
                          <a:ext uri="{FF2B5EF4-FFF2-40B4-BE49-F238E27FC236}">
                            <a16:creationId xmlns:a16="http://schemas.microsoft.com/office/drawing/2014/main" id="{F39C6BC5-B831-A6A6-6BFF-D990E81E42EA}"/>
                          </a:ext>
                        </a:extLst>
                      </p:cNvPr>
                      <p:cNvGrpSpPr/>
                      <p:nvPr/>
                    </p:nvGrpSpPr>
                    <p:grpSpPr>
                      <a:xfrm>
                        <a:off x="56354" y="2064568"/>
                        <a:ext cx="1920240" cy="1920240"/>
                        <a:chOff x="56354" y="2064568"/>
                        <a:chExt cx="1920240" cy="1920240"/>
                      </a:xfrm>
                    </p:grpSpPr>
                    <p:grpSp>
                      <p:nvGrpSpPr>
                        <p:cNvPr id="15" name="Group 54">
                          <a:extLst>
                            <a:ext uri="{FF2B5EF4-FFF2-40B4-BE49-F238E27FC236}">
                              <a16:creationId xmlns:a16="http://schemas.microsoft.com/office/drawing/2014/main" id="{505C0C51-F0E3-20DE-AFE7-3CAEA508D6E4}"/>
                            </a:ext>
                          </a:extLst>
                        </p:cNvPr>
                        <p:cNvGrpSpPr/>
                        <p:nvPr/>
                      </p:nvGrpSpPr>
                      <p:grpSpPr>
                        <a:xfrm>
                          <a:off x="56354" y="2064568"/>
                          <a:ext cx="1920240" cy="1920240"/>
                          <a:chOff x="56354" y="2064568"/>
                          <a:chExt cx="1920240" cy="1920240"/>
                        </a:xfrm>
                      </p:grpSpPr>
                      <p:grpSp>
                        <p:nvGrpSpPr>
                          <p:cNvPr id="16" name="Group 56">
                            <a:extLst>
                              <a:ext uri="{FF2B5EF4-FFF2-40B4-BE49-F238E27FC236}">
                                <a16:creationId xmlns:a16="http://schemas.microsoft.com/office/drawing/2014/main" id="{321F1DA5-B4BD-D8FF-A178-0DA773C0BA5E}"/>
                              </a:ext>
                            </a:extLst>
                          </p:cNvPr>
                          <p:cNvGrpSpPr/>
                          <p:nvPr/>
                        </p:nvGrpSpPr>
                        <p:grpSpPr>
                          <a:xfrm>
                            <a:off x="56354" y="2064568"/>
                            <a:ext cx="1920240" cy="1920240"/>
                            <a:chOff x="56354" y="2064568"/>
                            <a:chExt cx="1920240" cy="1920240"/>
                          </a:xfrm>
                        </p:grpSpPr>
                        <p:sp>
                          <p:nvSpPr>
                            <p:cNvPr id="17" name="Oval 58">
                              <a:extLst>
                                <a:ext uri="{FF2B5EF4-FFF2-40B4-BE49-F238E27FC236}">
                                  <a16:creationId xmlns:a16="http://schemas.microsoft.com/office/drawing/2014/main" id="{A2003219-A856-A4F5-2D59-2848D0111690}"/>
                                </a:ext>
                              </a:extLst>
                            </p:cNvPr>
                            <p:cNvSpPr/>
                            <p:nvPr/>
                          </p:nvSpPr>
                          <p:spPr>
                            <a:xfrm>
                              <a:off x="56354" y="2064568"/>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18" name="Oval 59">
                              <a:extLst>
                                <a:ext uri="{FF2B5EF4-FFF2-40B4-BE49-F238E27FC236}">
                                  <a16:creationId xmlns:a16="http://schemas.microsoft.com/office/drawing/2014/main" id="{3D30BFA9-15C6-63D2-B13A-670DE9C4205F}"/>
                                </a:ext>
                              </a:extLst>
                            </p:cNvPr>
                            <p:cNvSpPr/>
                            <p:nvPr/>
                          </p:nvSpPr>
                          <p:spPr>
                            <a:xfrm>
                              <a:off x="128363" y="2136577"/>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19" name="Oval 57">
                            <a:extLst>
                              <a:ext uri="{FF2B5EF4-FFF2-40B4-BE49-F238E27FC236}">
                                <a16:creationId xmlns:a16="http://schemas.microsoft.com/office/drawing/2014/main" id="{64E178D6-476C-95DE-6FD0-A2B12BF30EDB}"/>
                              </a:ext>
                            </a:extLst>
                          </p:cNvPr>
                          <p:cNvSpPr/>
                          <p:nvPr/>
                        </p:nvSpPr>
                        <p:spPr>
                          <a:xfrm>
                            <a:off x="200372" y="2208586"/>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0" name="Oval 55">
                          <a:extLst>
                            <a:ext uri="{FF2B5EF4-FFF2-40B4-BE49-F238E27FC236}">
                              <a16:creationId xmlns:a16="http://schemas.microsoft.com/office/drawing/2014/main" id="{2095CBB5-D5CD-F869-0305-30E9C619DD06}"/>
                            </a:ext>
                          </a:extLst>
                        </p:cNvPr>
                        <p:cNvSpPr/>
                        <p:nvPr/>
                      </p:nvSpPr>
                      <p:spPr>
                        <a:xfrm>
                          <a:off x="272381" y="2280595"/>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1" name="Oval 53">
                        <a:extLst>
                          <a:ext uri="{FF2B5EF4-FFF2-40B4-BE49-F238E27FC236}">
                            <a16:creationId xmlns:a16="http://schemas.microsoft.com/office/drawing/2014/main" id="{9F418F44-75A3-D74C-2407-DD7C7E775B9E}"/>
                          </a:ext>
                        </a:extLst>
                      </p:cNvPr>
                      <p:cNvSpPr/>
                      <p:nvPr/>
                    </p:nvSpPr>
                    <p:spPr>
                      <a:xfrm>
                        <a:off x="344390" y="2352604"/>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2" name="Oval 51">
                      <a:extLst>
                        <a:ext uri="{FF2B5EF4-FFF2-40B4-BE49-F238E27FC236}">
                          <a16:creationId xmlns:a16="http://schemas.microsoft.com/office/drawing/2014/main" id="{7BD12034-D44D-A778-92A4-BE2D7AEE9A81}"/>
                        </a:ext>
                      </a:extLst>
                    </p:cNvPr>
                    <p:cNvSpPr/>
                    <p:nvPr/>
                  </p:nvSpPr>
                  <p:spPr>
                    <a:xfrm>
                      <a:off x="416399" y="2424613"/>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49">
                    <a:extLst>
                      <a:ext uri="{FF2B5EF4-FFF2-40B4-BE49-F238E27FC236}">
                        <a16:creationId xmlns:a16="http://schemas.microsoft.com/office/drawing/2014/main" id="{D101DDA3-DF2B-2E44-8112-B21C481CC058}"/>
                      </a:ext>
                    </a:extLst>
                  </p:cNvPr>
                  <p:cNvSpPr/>
                  <p:nvPr/>
                </p:nvSpPr>
                <p:spPr>
                  <a:xfrm>
                    <a:off x="488408" y="2496622"/>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43">
                  <a:extLst>
                    <a:ext uri="{FF2B5EF4-FFF2-40B4-BE49-F238E27FC236}">
                      <a16:creationId xmlns:a16="http://schemas.microsoft.com/office/drawing/2014/main" id="{70BB3BF5-B36F-069A-6619-836DB1679F6E}"/>
                    </a:ext>
                  </a:extLst>
                </p:cNvPr>
                <p:cNvSpPr/>
                <p:nvPr/>
              </p:nvSpPr>
              <p:spPr>
                <a:xfrm>
                  <a:off x="560417" y="2568631"/>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5" name="Oval 44">
                  <a:extLst>
                    <a:ext uri="{FF2B5EF4-FFF2-40B4-BE49-F238E27FC236}">
                      <a16:creationId xmlns:a16="http://schemas.microsoft.com/office/drawing/2014/main" id="{8E7FF338-6B44-8074-14D7-39DE6A986B23}"/>
                    </a:ext>
                  </a:extLst>
                </p:cNvPr>
                <p:cNvSpPr/>
                <p:nvPr/>
              </p:nvSpPr>
              <p:spPr>
                <a:xfrm>
                  <a:off x="632426" y="2640640"/>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6" name="Oval 45">
                  <a:extLst>
                    <a:ext uri="{FF2B5EF4-FFF2-40B4-BE49-F238E27FC236}">
                      <a16:creationId xmlns:a16="http://schemas.microsoft.com/office/drawing/2014/main" id="{542B2C78-72D8-C2CF-0D38-16BF1F3B4BD6}"/>
                    </a:ext>
                  </a:extLst>
                </p:cNvPr>
                <p:cNvSpPr/>
                <p:nvPr/>
              </p:nvSpPr>
              <p:spPr>
                <a:xfrm>
                  <a:off x="704435" y="2712649"/>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7" name="Oval 46">
                  <a:extLst>
                    <a:ext uri="{FF2B5EF4-FFF2-40B4-BE49-F238E27FC236}">
                      <a16:creationId xmlns:a16="http://schemas.microsoft.com/office/drawing/2014/main" id="{F329120B-1689-3A62-0D00-C05B798F47DA}"/>
                    </a:ext>
                  </a:extLst>
                </p:cNvPr>
                <p:cNvSpPr/>
                <p:nvPr/>
              </p:nvSpPr>
              <p:spPr>
                <a:xfrm>
                  <a:off x="776444" y="2784658"/>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8" name="Oval 47">
                  <a:extLst>
                    <a:ext uri="{FF2B5EF4-FFF2-40B4-BE49-F238E27FC236}">
                      <a16:creationId xmlns:a16="http://schemas.microsoft.com/office/drawing/2014/main" id="{9E08BCFF-FA7B-E1E0-DDE9-3BE43693A481}"/>
                    </a:ext>
                  </a:extLst>
                </p:cNvPr>
                <p:cNvSpPr/>
                <p:nvPr/>
              </p:nvSpPr>
              <p:spPr>
                <a:xfrm>
                  <a:off x="848453" y="2856667"/>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9" name="Oval 41">
                <a:extLst>
                  <a:ext uri="{FF2B5EF4-FFF2-40B4-BE49-F238E27FC236}">
                    <a16:creationId xmlns:a16="http://schemas.microsoft.com/office/drawing/2014/main" id="{76011D6E-BB41-A94E-051D-F37441A7D533}"/>
                  </a:ext>
                </a:extLst>
              </p:cNvPr>
              <p:cNvSpPr/>
              <p:nvPr/>
            </p:nvSpPr>
            <p:spPr>
              <a:xfrm>
                <a:off x="920462" y="2928676"/>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0" name="Rectangle 60">
              <a:extLst>
                <a:ext uri="{FF2B5EF4-FFF2-40B4-BE49-F238E27FC236}">
                  <a16:creationId xmlns:a16="http://schemas.microsoft.com/office/drawing/2014/main" id="{D7E75236-9BDC-2ACE-E076-B536AD9D7E66}"/>
                </a:ext>
              </a:extLst>
            </p:cNvPr>
            <p:cNvSpPr/>
            <p:nvPr/>
          </p:nvSpPr>
          <p:spPr>
            <a:xfrm>
              <a:off x="0" y="4022308"/>
              <a:ext cx="2033753" cy="805723"/>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1" name="Freeform: Shape 61">
              <a:extLst>
                <a:ext uri="{FF2B5EF4-FFF2-40B4-BE49-F238E27FC236}">
                  <a16:creationId xmlns:a16="http://schemas.microsoft.com/office/drawing/2014/main" id="{89BEC946-0CE1-A269-B0C8-871C68FEF26B}"/>
                </a:ext>
              </a:extLst>
            </p:cNvPr>
            <p:cNvSpPr/>
            <p:nvPr/>
          </p:nvSpPr>
          <p:spPr>
            <a:xfrm>
              <a:off x="0" y="2065208"/>
              <a:ext cx="1014984" cy="192024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32" name="Straight Connector 62">
              <a:extLst>
                <a:ext uri="{FF2B5EF4-FFF2-40B4-BE49-F238E27FC236}">
                  <a16:creationId xmlns:a16="http://schemas.microsoft.com/office/drawing/2014/main" id="{91E11460-997F-B066-2E1E-F9C8721C08B3}"/>
                </a:ext>
              </a:extLst>
            </p:cNvPr>
            <p:cNvCxnSpPr>
              <a:endCxn id="33" idx="1"/>
            </p:cNvCxnSpPr>
            <p:nvPr/>
          </p:nvCxnSpPr>
          <p:spPr>
            <a:xfrm>
              <a:off x="0" y="2008397"/>
              <a:ext cx="2160617" cy="0"/>
            </a:xfrm>
            <a:prstGeom prst="straightConnector1">
              <a:avLst/>
            </a:prstGeom>
            <a:noFill/>
            <a:ln w="38103" cap="flat">
              <a:solidFill>
                <a:srgbClr val="F8F0E3"/>
              </a:solidFill>
              <a:prstDash val="solid"/>
              <a:miter/>
            </a:ln>
          </p:spPr>
        </p:cxnSp>
        <p:sp>
          <p:nvSpPr>
            <p:cNvPr id="33" name="Oval 63">
              <a:extLst>
                <a:ext uri="{FF2B5EF4-FFF2-40B4-BE49-F238E27FC236}">
                  <a16:creationId xmlns:a16="http://schemas.microsoft.com/office/drawing/2014/main" id="{757295CB-BA48-198A-8C30-0A4E2B3D473F}"/>
                </a:ext>
              </a:extLst>
            </p:cNvPr>
            <p:cNvSpPr/>
            <p:nvPr/>
          </p:nvSpPr>
          <p:spPr>
            <a:xfrm>
              <a:off x="1886297" y="1871237"/>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34" name="Text Placeholder 2">
            <a:extLst>
              <a:ext uri="{FF2B5EF4-FFF2-40B4-BE49-F238E27FC236}">
                <a16:creationId xmlns:a16="http://schemas.microsoft.com/office/drawing/2014/main" id="{93EA2ED5-4B2A-68D6-3C1B-93ECD4C1980F}"/>
              </a:ext>
            </a:extLst>
          </p:cNvPr>
          <p:cNvSpPr txBox="1">
            <a:spLocks noGrp="1"/>
          </p:cNvSpPr>
          <p:nvPr>
            <p:ph type="body" idx="4294967295"/>
          </p:nvPr>
        </p:nvSpPr>
        <p:spPr>
          <a:xfrm>
            <a:off x="3044951" y="2423160"/>
            <a:ext cx="24688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35" name="Text Placeholder 3">
            <a:extLst>
              <a:ext uri="{FF2B5EF4-FFF2-40B4-BE49-F238E27FC236}">
                <a16:creationId xmlns:a16="http://schemas.microsoft.com/office/drawing/2014/main" id="{31FD2B3A-FEC2-FD42-2270-54CC1D3A7F99}"/>
              </a:ext>
            </a:extLst>
          </p:cNvPr>
          <p:cNvSpPr txBox="1">
            <a:spLocks noGrp="1"/>
          </p:cNvSpPr>
          <p:nvPr>
            <p:ph type="body" idx="4294967295"/>
          </p:nvPr>
        </p:nvSpPr>
        <p:spPr>
          <a:xfrm>
            <a:off x="3047996" y="2889504"/>
            <a:ext cx="2468880" cy="2743200"/>
          </a:xfrm>
        </p:spPr>
        <p:txBody>
          <a:bodyPr>
            <a:noAutofit/>
          </a:bodyPr>
          <a:lstStyle>
            <a:lvl1pPr marL="285750" indent="-285750">
              <a:lnSpc>
                <a:spcPts val="2600"/>
              </a:lnSpc>
              <a:spcBef>
                <a:spcPts val="0"/>
              </a:spcBef>
              <a:defRPr sz="1600"/>
            </a:lvl1pPr>
          </a:lstStyle>
          <a:p>
            <a:pPr lvl="0"/>
            <a:r>
              <a:rPr lang="en-US"/>
              <a:t>Click to edit Master text styles</a:t>
            </a:r>
          </a:p>
        </p:txBody>
      </p:sp>
      <p:sp>
        <p:nvSpPr>
          <p:cNvPr id="36" name="Text Placeholder 2">
            <a:extLst>
              <a:ext uri="{FF2B5EF4-FFF2-40B4-BE49-F238E27FC236}">
                <a16:creationId xmlns:a16="http://schemas.microsoft.com/office/drawing/2014/main" id="{2FFF6321-0B01-70CE-3C7D-D1C51A85E9E4}"/>
              </a:ext>
            </a:extLst>
          </p:cNvPr>
          <p:cNvSpPr txBox="1">
            <a:spLocks noGrp="1"/>
          </p:cNvSpPr>
          <p:nvPr>
            <p:ph type="body" idx="4294967295"/>
          </p:nvPr>
        </p:nvSpPr>
        <p:spPr>
          <a:xfrm>
            <a:off x="5926839" y="2423160"/>
            <a:ext cx="24688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37" name="Text Placeholder 3">
            <a:extLst>
              <a:ext uri="{FF2B5EF4-FFF2-40B4-BE49-F238E27FC236}">
                <a16:creationId xmlns:a16="http://schemas.microsoft.com/office/drawing/2014/main" id="{30332C12-2B5B-7EAC-58A2-1103243091A5}"/>
              </a:ext>
            </a:extLst>
          </p:cNvPr>
          <p:cNvSpPr txBox="1">
            <a:spLocks noGrp="1"/>
          </p:cNvSpPr>
          <p:nvPr>
            <p:ph type="body" idx="4294967295"/>
          </p:nvPr>
        </p:nvSpPr>
        <p:spPr>
          <a:xfrm>
            <a:off x="5926839" y="2889504"/>
            <a:ext cx="2468880" cy="2743200"/>
          </a:xfrm>
        </p:spPr>
        <p:txBody>
          <a:bodyPr>
            <a:noAutofit/>
          </a:bodyPr>
          <a:lstStyle>
            <a:lvl1pPr marL="285750" indent="-285750">
              <a:lnSpc>
                <a:spcPts val="2600"/>
              </a:lnSpc>
              <a:spcBef>
                <a:spcPts val="0"/>
              </a:spcBef>
              <a:defRPr sz="1600"/>
            </a:lvl1pPr>
          </a:lstStyle>
          <a:p>
            <a:pPr lvl="0"/>
            <a:r>
              <a:rPr lang="en-US"/>
              <a:t>Click to edit Master text styles</a:t>
            </a:r>
          </a:p>
        </p:txBody>
      </p:sp>
      <p:sp>
        <p:nvSpPr>
          <p:cNvPr id="38" name="Text Placeholder 4">
            <a:extLst>
              <a:ext uri="{FF2B5EF4-FFF2-40B4-BE49-F238E27FC236}">
                <a16:creationId xmlns:a16="http://schemas.microsoft.com/office/drawing/2014/main" id="{B792E61C-1B92-AE30-DAED-EA9CF45B7725}"/>
              </a:ext>
            </a:extLst>
          </p:cNvPr>
          <p:cNvSpPr txBox="1">
            <a:spLocks noGrp="1"/>
          </p:cNvSpPr>
          <p:nvPr>
            <p:ph type="body" idx="4294967295"/>
          </p:nvPr>
        </p:nvSpPr>
        <p:spPr>
          <a:xfrm>
            <a:off x="8808716" y="2423160"/>
            <a:ext cx="24688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39" name="Text Placeholder 3">
            <a:extLst>
              <a:ext uri="{FF2B5EF4-FFF2-40B4-BE49-F238E27FC236}">
                <a16:creationId xmlns:a16="http://schemas.microsoft.com/office/drawing/2014/main" id="{7E70D6EE-9906-97DC-863D-7F7444E1FEF9}"/>
              </a:ext>
            </a:extLst>
          </p:cNvPr>
          <p:cNvSpPr txBox="1">
            <a:spLocks noGrp="1"/>
          </p:cNvSpPr>
          <p:nvPr>
            <p:ph type="body" idx="4294967295"/>
          </p:nvPr>
        </p:nvSpPr>
        <p:spPr>
          <a:xfrm>
            <a:off x="8808716" y="2889504"/>
            <a:ext cx="2468880" cy="2743200"/>
          </a:xfrm>
        </p:spPr>
        <p:txBody>
          <a:bodyPr>
            <a:noAutofit/>
          </a:bodyPr>
          <a:lstStyle>
            <a:lvl1pPr marL="285750" indent="-285750">
              <a:lnSpc>
                <a:spcPts val="2600"/>
              </a:lnSpc>
              <a:spcBef>
                <a:spcPts val="0"/>
              </a:spcBef>
              <a:defRPr sz="1600"/>
            </a:lvl1pPr>
          </a:lstStyle>
          <a:p>
            <a:pPr lvl="0"/>
            <a:r>
              <a:rPr lang="en-US"/>
              <a:t>Click to edit Master text styles</a:t>
            </a:r>
          </a:p>
        </p:txBody>
      </p:sp>
      <p:sp>
        <p:nvSpPr>
          <p:cNvPr id="40" name="Date Placeholder 3">
            <a:extLst>
              <a:ext uri="{FF2B5EF4-FFF2-40B4-BE49-F238E27FC236}">
                <a16:creationId xmlns:a16="http://schemas.microsoft.com/office/drawing/2014/main" id="{5FD5E562-AD64-39E4-C3B1-5A5E7EC4E45A}"/>
              </a:ext>
            </a:extLst>
          </p:cNvPr>
          <p:cNvSpPr txBox="1">
            <a:spLocks noGrp="1"/>
          </p:cNvSpPr>
          <p:nvPr>
            <p:ph type="dt" sz="half" idx="7"/>
          </p:nvPr>
        </p:nvSpPr>
        <p:spPr>
          <a:xfrm>
            <a:off x="3044951" y="6353178"/>
            <a:ext cx="1097280" cy="365129"/>
          </a:xfrm>
        </p:spPr>
        <p:txBody>
          <a:bodyPr/>
          <a:lstStyle>
            <a:lvl1pPr>
              <a:defRPr>
                <a:solidFill>
                  <a:srgbClr val="404040"/>
                </a:solidFill>
              </a:defRPr>
            </a:lvl1pPr>
          </a:lstStyle>
          <a:p>
            <a:pPr lvl="0"/>
            <a:r>
              <a:rPr lang="en-US"/>
              <a:t>20XX</a:t>
            </a:r>
          </a:p>
        </p:txBody>
      </p:sp>
      <p:sp>
        <p:nvSpPr>
          <p:cNvPr id="41" name="Footer Placeholder 4">
            <a:extLst>
              <a:ext uri="{FF2B5EF4-FFF2-40B4-BE49-F238E27FC236}">
                <a16:creationId xmlns:a16="http://schemas.microsoft.com/office/drawing/2014/main" id="{6826C9BF-9456-8F28-E4CA-F5DA4E56E0D3}"/>
              </a:ext>
            </a:extLst>
          </p:cNvPr>
          <p:cNvSpPr txBox="1">
            <a:spLocks noGrp="1"/>
          </p:cNvSpPr>
          <p:nvPr>
            <p:ph type="ftr" sz="quarter" idx="9"/>
          </p:nvPr>
        </p:nvSpPr>
        <p:spPr>
          <a:xfrm>
            <a:off x="6489761" y="6349995"/>
            <a:ext cx="2286000" cy="365129"/>
          </a:xfrm>
        </p:spPr>
        <p:txBody>
          <a:bodyPr/>
          <a:lstStyle>
            <a:lvl1pPr>
              <a:defRPr>
                <a:solidFill>
                  <a:srgbClr val="404040"/>
                </a:solidFill>
              </a:defRPr>
            </a:lvl1pPr>
          </a:lstStyle>
          <a:p>
            <a:pPr lvl="0"/>
            <a:r>
              <a:rPr lang="en-US"/>
              <a:t>Pitch deck title</a:t>
            </a:r>
          </a:p>
        </p:txBody>
      </p:sp>
      <p:sp>
        <p:nvSpPr>
          <p:cNvPr id="42" name="Slide Number Placeholder 5">
            <a:extLst>
              <a:ext uri="{FF2B5EF4-FFF2-40B4-BE49-F238E27FC236}">
                <a16:creationId xmlns:a16="http://schemas.microsoft.com/office/drawing/2014/main" id="{60F23622-A537-E6A4-4E95-F010D092D555}"/>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71986980-B286-4352-BC6A-7FA423CBD160}" type="slidenum">
              <a:t>‹#›</a:t>
            </a:fld>
            <a:endParaRPr lang="en-US"/>
          </a:p>
        </p:txBody>
      </p:sp>
    </p:spTree>
    <p:extLst>
      <p:ext uri="{BB962C8B-B14F-4D97-AF65-F5344CB8AC3E}">
        <p14:creationId xmlns:p14="http://schemas.microsoft.com/office/powerpoint/2010/main" val="18059611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Market comparison">
    <p:bg>
      <p:bgPr>
        <a:solidFill>
          <a:srgbClr val="385E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4554-7AE0-8848-DFB4-07BCF8D0263B}"/>
              </a:ext>
            </a:extLst>
          </p:cNvPr>
          <p:cNvSpPr txBox="1">
            <a:spLocks noGrp="1"/>
          </p:cNvSpPr>
          <p:nvPr>
            <p:ph type="title"/>
          </p:nvPr>
        </p:nvSpPr>
        <p:spPr>
          <a:xfrm>
            <a:off x="1552578" y="896112"/>
            <a:ext cx="10182228" cy="1325880"/>
          </a:xfrm>
        </p:spPr>
        <p:txBody>
          <a:bodyPr anchor="t"/>
          <a:lstStyle>
            <a:lvl1pPr>
              <a:defRPr cap="all">
                <a:solidFill>
                  <a:srgbClr val="F8F0E3"/>
                </a:solidFill>
              </a:defRPr>
            </a:lvl1pPr>
          </a:lstStyle>
          <a:p>
            <a:pPr lvl="0"/>
            <a:r>
              <a:rPr lang="en-US"/>
              <a:t>CLICK TO ADD TITLE</a:t>
            </a:r>
          </a:p>
        </p:txBody>
      </p:sp>
      <p:sp>
        <p:nvSpPr>
          <p:cNvPr id="3" name="Text Placeholder 8">
            <a:extLst>
              <a:ext uri="{FF2B5EF4-FFF2-40B4-BE49-F238E27FC236}">
                <a16:creationId xmlns:a16="http://schemas.microsoft.com/office/drawing/2014/main" id="{D34D4D5E-7947-8167-581B-BA2EFB38058C}"/>
              </a:ext>
            </a:extLst>
          </p:cNvPr>
          <p:cNvSpPr txBox="1">
            <a:spLocks noGrp="1"/>
          </p:cNvSpPr>
          <p:nvPr>
            <p:ph type="body" idx="4294967295"/>
          </p:nvPr>
        </p:nvSpPr>
        <p:spPr>
          <a:xfrm>
            <a:off x="1380744" y="2203703"/>
            <a:ext cx="1463040" cy="785807"/>
          </a:xfrm>
        </p:spPr>
        <p:txBody>
          <a:bodyPr anchor="ctr" anchorCtr="1">
            <a:noAutofit/>
          </a:bodyPr>
          <a:lstStyle>
            <a:lvl1pPr marL="0" indent="0" algn="ctr">
              <a:buNone/>
              <a:defRPr sz="3200" b="1">
                <a:solidFill>
                  <a:srgbClr val="789EC7"/>
                </a:solidFill>
              </a:defRPr>
            </a:lvl1pPr>
          </a:lstStyle>
          <a:p>
            <a:pPr lvl="0"/>
            <a:r>
              <a:rPr lang="en-US"/>
              <a:t>Add text</a:t>
            </a:r>
          </a:p>
        </p:txBody>
      </p:sp>
      <p:sp>
        <p:nvSpPr>
          <p:cNvPr id="4" name="Text Placeholder 8">
            <a:extLst>
              <a:ext uri="{FF2B5EF4-FFF2-40B4-BE49-F238E27FC236}">
                <a16:creationId xmlns:a16="http://schemas.microsoft.com/office/drawing/2014/main" id="{116BAFF7-B2EA-94A6-146D-14CC3A2D5E75}"/>
              </a:ext>
            </a:extLst>
          </p:cNvPr>
          <p:cNvSpPr txBox="1">
            <a:spLocks noGrp="1"/>
          </p:cNvSpPr>
          <p:nvPr>
            <p:ph type="body" idx="4294967295"/>
          </p:nvPr>
        </p:nvSpPr>
        <p:spPr>
          <a:xfrm>
            <a:off x="1325880" y="3465576"/>
            <a:ext cx="1463040" cy="785807"/>
          </a:xfrm>
        </p:spPr>
        <p:txBody>
          <a:bodyPr anchor="ctr" anchorCtr="1">
            <a:noAutofit/>
          </a:bodyPr>
          <a:lstStyle>
            <a:lvl1pPr marL="0" indent="0" algn="ctr">
              <a:buNone/>
              <a:defRPr sz="3200" b="1">
                <a:solidFill>
                  <a:srgbClr val="789EC7"/>
                </a:solidFill>
              </a:defRPr>
            </a:lvl1pPr>
          </a:lstStyle>
          <a:p>
            <a:pPr lvl="0"/>
            <a:r>
              <a:rPr lang="en-US"/>
              <a:t>Add text</a:t>
            </a:r>
          </a:p>
        </p:txBody>
      </p:sp>
      <p:sp>
        <p:nvSpPr>
          <p:cNvPr id="5" name="Text Placeholder 8">
            <a:extLst>
              <a:ext uri="{FF2B5EF4-FFF2-40B4-BE49-F238E27FC236}">
                <a16:creationId xmlns:a16="http://schemas.microsoft.com/office/drawing/2014/main" id="{A9577084-3833-9245-E341-CE7CB4AD731A}"/>
              </a:ext>
            </a:extLst>
          </p:cNvPr>
          <p:cNvSpPr txBox="1">
            <a:spLocks noGrp="1"/>
          </p:cNvSpPr>
          <p:nvPr>
            <p:ph type="body" idx="4294967295"/>
          </p:nvPr>
        </p:nvSpPr>
        <p:spPr>
          <a:xfrm>
            <a:off x="1325880" y="4745736"/>
            <a:ext cx="1463040" cy="785807"/>
          </a:xfrm>
        </p:spPr>
        <p:txBody>
          <a:bodyPr anchor="ctr" anchorCtr="1">
            <a:noAutofit/>
          </a:bodyPr>
          <a:lstStyle>
            <a:lvl1pPr marL="0" indent="0" algn="ctr">
              <a:buNone/>
              <a:defRPr sz="3200" b="1">
                <a:solidFill>
                  <a:srgbClr val="789EC7"/>
                </a:solidFill>
              </a:defRPr>
            </a:lvl1pPr>
          </a:lstStyle>
          <a:p>
            <a:pPr lvl="0"/>
            <a:r>
              <a:rPr lang="en-US"/>
              <a:t>Add text</a:t>
            </a:r>
          </a:p>
        </p:txBody>
      </p:sp>
      <p:sp>
        <p:nvSpPr>
          <p:cNvPr id="6" name="Date Placeholder 3">
            <a:extLst>
              <a:ext uri="{FF2B5EF4-FFF2-40B4-BE49-F238E27FC236}">
                <a16:creationId xmlns:a16="http://schemas.microsoft.com/office/drawing/2014/main" id="{DD2524AA-4A91-824E-3323-32FE3AE3AD36}"/>
              </a:ext>
            </a:extLst>
          </p:cNvPr>
          <p:cNvSpPr txBox="1">
            <a:spLocks noGrp="1"/>
          </p:cNvSpPr>
          <p:nvPr>
            <p:ph type="dt" sz="half" idx="7"/>
          </p:nvPr>
        </p:nvSpPr>
        <p:spPr>
          <a:xfrm>
            <a:off x="1554480" y="6353178"/>
            <a:ext cx="1097280" cy="365129"/>
          </a:xfrm>
        </p:spPr>
        <p:txBody>
          <a:bodyPr/>
          <a:lstStyle>
            <a:lvl1pPr>
              <a:defRPr>
                <a:solidFill>
                  <a:srgbClr val="FFFFFF"/>
                </a:solidFill>
              </a:defRPr>
            </a:lvl1pPr>
          </a:lstStyle>
          <a:p>
            <a:pPr lvl="0"/>
            <a:r>
              <a:rPr lang="en-US"/>
              <a:t>20XX</a:t>
            </a:r>
          </a:p>
        </p:txBody>
      </p:sp>
      <p:sp>
        <p:nvSpPr>
          <p:cNvPr id="7" name="Text Placeholder 14">
            <a:extLst>
              <a:ext uri="{FF2B5EF4-FFF2-40B4-BE49-F238E27FC236}">
                <a16:creationId xmlns:a16="http://schemas.microsoft.com/office/drawing/2014/main" id="{0515E062-8DB8-3595-BE9A-A5E776C2290F}"/>
              </a:ext>
            </a:extLst>
          </p:cNvPr>
          <p:cNvSpPr txBox="1">
            <a:spLocks noGrp="1"/>
          </p:cNvSpPr>
          <p:nvPr>
            <p:ph type="body" idx="4294967295"/>
          </p:nvPr>
        </p:nvSpPr>
        <p:spPr>
          <a:xfrm>
            <a:off x="4489704" y="2624327"/>
            <a:ext cx="6153912" cy="941832"/>
          </a:xfrm>
        </p:spPr>
        <p:txBody>
          <a:bodyPr anchor="ctr">
            <a:noAutofit/>
          </a:bodyPr>
          <a:lstStyle>
            <a:lvl1pPr marL="0" indent="0">
              <a:buNone/>
              <a:defRPr sz="2000">
                <a:solidFill>
                  <a:srgbClr val="F8F0E3"/>
                </a:solidFill>
              </a:defRPr>
            </a:lvl1pPr>
          </a:lstStyle>
          <a:p>
            <a:pPr lvl="0"/>
            <a:r>
              <a:rPr lang="en-US"/>
              <a:t>Click to edit Master text styles</a:t>
            </a:r>
          </a:p>
        </p:txBody>
      </p:sp>
      <p:sp>
        <p:nvSpPr>
          <p:cNvPr id="8" name="Text Placeholder 14">
            <a:extLst>
              <a:ext uri="{FF2B5EF4-FFF2-40B4-BE49-F238E27FC236}">
                <a16:creationId xmlns:a16="http://schemas.microsoft.com/office/drawing/2014/main" id="{EEE58EB2-EF0D-13E8-F684-399A0BF835DA}"/>
              </a:ext>
            </a:extLst>
          </p:cNvPr>
          <p:cNvSpPr txBox="1">
            <a:spLocks noGrp="1"/>
          </p:cNvSpPr>
          <p:nvPr>
            <p:ph type="body" idx="4294967295"/>
          </p:nvPr>
        </p:nvSpPr>
        <p:spPr>
          <a:xfrm>
            <a:off x="4489704" y="3904488"/>
            <a:ext cx="6153912" cy="941832"/>
          </a:xfrm>
        </p:spPr>
        <p:txBody>
          <a:bodyPr anchor="ctr">
            <a:noAutofit/>
          </a:bodyPr>
          <a:lstStyle>
            <a:lvl1pPr marL="0" indent="0">
              <a:buNone/>
              <a:defRPr sz="2000">
                <a:solidFill>
                  <a:srgbClr val="F8F0E3"/>
                </a:solidFill>
              </a:defRPr>
            </a:lvl1pPr>
          </a:lstStyle>
          <a:p>
            <a:pPr lvl="0"/>
            <a:r>
              <a:rPr lang="en-US"/>
              <a:t>Click to edit Master text styles</a:t>
            </a:r>
          </a:p>
        </p:txBody>
      </p:sp>
      <p:sp>
        <p:nvSpPr>
          <p:cNvPr id="9" name="Text Placeholder 14">
            <a:extLst>
              <a:ext uri="{FF2B5EF4-FFF2-40B4-BE49-F238E27FC236}">
                <a16:creationId xmlns:a16="http://schemas.microsoft.com/office/drawing/2014/main" id="{B5E055BA-58D3-1BD6-2F4F-35A17EB14B26}"/>
              </a:ext>
            </a:extLst>
          </p:cNvPr>
          <p:cNvSpPr txBox="1">
            <a:spLocks noGrp="1"/>
          </p:cNvSpPr>
          <p:nvPr>
            <p:ph type="body" idx="4294967295"/>
          </p:nvPr>
        </p:nvSpPr>
        <p:spPr>
          <a:xfrm>
            <a:off x="4489704" y="5157216"/>
            <a:ext cx="6153912" cy="941832"/>
          </a:xfrm>
        </p:spPr>
        <p:txBody>
          <a:bodyPr anchor="ctr">
            <a:noAutofit/>
          </a:bodyPr>
          <a:lstStyle>
            <a:lvl1pPr marL="0" indent="0">
              <a:buNone/>
              <a:defRPr sz="2000">
                <a:solidFill>
                  <a:srgbClr val="F8F0E3"/>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FF145A2-1BE0-4B86-CD9D-6852EDE5F1B6}"/>
              </a:ext>
            </a:extLst>
          </p:cNvPr>
          <p:cNvGrpSpPr/>
          <p:nvPr/>
        </p:nvGrpSpPr>
        <p:grpSpPr>
          <a:xfrm>
            <a:off x="0" y="0"/>
            <a:ext cx="1014984" cy="6858000"/>
            <a:chOff x="0" y="0"/>
            <a:chExt cx="1014984" cy="6858000"/>
          </a:xfrm>
        </p:grpSpPr>
        <p:sp>
          <p:nvSpPr>
            <p:cNvPr id="11" name="Rectangle 32">
              <a:extLst>
                <a:ext uri="{FF2B5EF4-FFF2-40B4-BE49-F238E27FC236}">
                  <a16:creationId xmlns:a16="http://schemas.microsoft.com/office/drawing/2014/main" id="{93AB3B7C-24BB-03D4-DDB6-D94A7D7B6F4B}"/>
                </a:ext>
              </a:extLst>
            </p:cNvPr>
            <p:cNvSpPr/>
            <p:nvPr/>
          </p:nvSpPr>
          <p:spPr>
            <a:xfrm>
              <a:off x="0" y="4828032"/>
              <a:ext cx="1014984"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2" name="Rectangle 33">
              <a:extLst>
                <a:ext uri="{FF2B5EF4-FFF2-40B4-BE49-F238E27FC236}">
                  <a16:creationId xmlns:a16="http://schemas.microsoft.com/office/drawing/2014/main" id="{0C522CA6-DDE7-C596-7D90-DD4F66F5DE93}"/>
                </a:ext>
              </a:extLst>
            </p:cNvPr>
            <p:cNvSpPr/>
            <p:nvPr/>
          </p:nvSpPr>
          <p:spPr>
            <a:xfrm>
              <a:off x="0" y="2833295"/>
              <a:ext cx="1014984"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Rectangle 39">
              <a:extLst>
                <a:ext uri="{FF2B5EF4-FFF2-40B4-BE49-F238E27FC236}">
                  <a16:creationId xmlns:a16="http://schemas.microsoft.com/office/drawing/2014/main" id="{5483E5FF-E767-6041-9450-D4A8837284B4}"/>
                </a:ext>
              </a:extLst>
            </p:cNvPr>
            <p:cNvSpPr/>
            <p:nvPr/>
          </p:nvSpPr>
          <p:spPr>
            <a:xfrm>
              <a:off x="0" y="0"/>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Rectangle 41">
              <a:extLst>
                <a:ext uri="{FF2B5EF4-FFF2-40B4-BE49-F238E27FC236}">
                  <a16:creationId xmlns:a16="http://schemas.microsoft.com/office/drawing/2014/main" id="{B6879DA1-BCDC-F2E7-BC18-BD1AE8775947}"/>
                </a:ext>
              </a:extLst>
            </p:cNvPr>
            <p:cNvSpPr/>
            <p:nvPr/>
          </p:nvSpPr>
          <p:spPr>
            <a:xfrm>
              <a:off x="0" y="2029867"/>
              <a:ext cx="1014984" cy="812947"/>
            </a:xfrm>
            <a:prstGeom prst="rect">
              <a:avLst/>
            </a:pr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Freeform: Shape 43">
              <a:extLst>
                <a:ext uri="{FF2B5EF4-FFF2-40B4-BE49-F238E27FC236}">
                  <a16:creationId xmlns:a16="http://schemas.microsoft.com/office/drawing/2014/main" id="{822040EE-8D8A-F880-99B8-6AE44AF91F22}"/>
                </a:ext>
              </a:extLst>
            </p:cNvPr>
            <p:cNvSpPr/>
            <p:nvPr/>
          </p:nvSpPr>
          <p:spPr>
            <a:xfrm rot="10799991">
              <a:off x="100584" y="2936723"/>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6" name="Graphic 47">
              <a:extLst>
                <a:ext uri="{FF2B5EF4-FFF2-40B4-BE49-F238E27FC236}">
                  <a16:creationId xmlns:a16="http://schemas.microsoft.com/office/drawing/2014/main" id="{A1DEDB0C-4096-F53F-FACC-C46CBDCB9A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13">
              <a:off x="-457200" y="5416457"/>
              <a:ext cx="1828800" cy="914400"/>
            </a:xfrm>
            <a:prstGeom prst="rect">
              <a:avLst/>
            </a:prstGeom>
            <a:noFill/>
            <a:ln cap="flat">
              <a:noFill/>
            </a:ln>
          </p:spPr>
        </p:pic>
        <p:pic>
          <p:nvPicPr>
            <p:cNvPr id="17" name="Graphic 49">
              <a:extLst>
                <a:ext uri="{FF2B5EF4-FFF2-40B4-BE49-F238E27FC236}">
                  <a16:creationId xmlns:a16="http://schemas.microsoft.com/office/drawing/2014/main" id="{A9A5A591-676D-5AAA-F3FB-1C6C2B92C8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13">
              <a:off x="-457200" y="563325"/>
              <a:ext cx="1828800" cy="914400"/>
            </a:xfrm>
            <a:prstGeom prst="rect">
              <a:avLst/>
            </a:prstGeom>
            <a:noFill/>
            <a:ln cap="flat">
              <a:noFill/>
            </a:ln>
          </p:spPr>
        </p:pic>
      </p:grpSp>
      <p:cxnSp>
        <p:nvCxnSpPr>
          <p:cNvPr id="18" name="Straight Connector 2">
            <a:extLst>
              <a:ext uri="{FF2B5EF4-FFF2-40B4-BE49-F238E27FC236}">
                <a16:creationId xmlns:a16="http://schemas.microsoft.com/office/drawing/2014/main" id="{B7B49BDD-122D-321B-072C-B61104D420DB}"/>
              </a:ext>
            </a:extLst>
          </p:cNvPr>
          <p:cNvCxnSpPr/>
          <p:nvPr/>
        </p:nvCxnSpPr>
        <p:spPr>
          <a:xfrm>
            <a:off x="1704020" y="2853257"/>
            <a:ext cx="2315152" cy="0"/>
          </a:xfrm>
          <a:prstGeom prst="straightConnector1">
            <a:avLst/>
          </a:prstGeom>
          <a:noFill/>
          <a:ln w="25402" cap="flat">
            <a:solidFill>
              <a:srgbClr val="789EC7"/>
            </a:solidFill>
            <a:prstDash val="solid"/>
            <a:miter/>
          </a:ln>
        </p:spPr>
      </p:cxnSp>
      <p:sp>
        <p:nvSpPr>
          <p:cNvPr id="19" name="Oval 3">
            <a:extLst>
              <a:ext uri="{FF2B5EF4-FFF2-40B4-BE49-F238E27FC236}">
                <a16:creationId xmlns:a16="http://schemas.microsoft.com/office/drawing/2014/main" id="{509010B7-767C-0F0B-7D62-421BDDA9492A}"/>
              </a:ext>
            </a:extLst>
          </p:cNvPr>
          <p:cNvSpPr/>
          <p:nvPr/>
        </p:nvSpPr>
        <p:spPr>
          <a:xfrm>
            <a:off x="3982733" y="2744644"/>
            <a:ext cx="217224" cy="2172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789EC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20" name="Group 10">
            <a:extLst>
              <a:ext uri="{FF2B5EF4-FFF2-40B4-BE49-F238E27FC236}">
                <a16:creationId xmlns:a16="http://schemas.microsoft.com/office/drawing/2014/main" id="{080BBD95-972D-96D6-0C96-29D22CC7C021}"/>
              </a:ext>
            </a:extLst>
          </p:cNvPr>
          <p:cNvGrpSpPr/>
          <p:nvPr/>
        </p:nvGrpSpPr>
        <p:grpSpPr>
          <a:xfrm>
            <a:off x="1717362" y="4002155"/>
            <a:ext cx="2495927" cy="1480421"/>
            <a:chOff x="1717362" y="4002155"/>
            <a:chExt cx="2495927" cy="1480421"/>
          </a:xfrm>
        </p:grpSpPr>
        <p:cxnSp>
          <p:nvCxnSpPr>
            <p:cNvPr id="21" name="Straight Connector 4">
              <a:extLst>
                <a:ext uri="{FF2B5EF4-FFF2-40B4-BE49-F238E27FC236}">
                  <a16:creationId xmlns:a16="http://schemas.microsoft.com/office/drawing/2014/main" id="{00A8DBCB-7A91-811C-F649-2468826CA3E7}"/>
                </a:ext>
              </a:extLst>
            </p:cNvPr>
            <p:cNvCxnSpPr/>
            <p:nvPr/>
          </p:nvCxnSpPr>
          <p:spPr>
            <a:xfrm>
              <a:off x="1717362" y="4110767"/>
              <a:ext cx="2315142" cy="0"/>
            </a:xfrm>
            <a:prstGeom prst="straightConnector1">
              <a:avLst/>
            </a:prstGeom>
            <a:noFill/>
            <a:ln w="25402" cap="flat">
              <a:solidFill>
                <a:srgbClr val="789EC7"/>
              </a:solidFill>
              <a:prstDash val="solid"/>
              <a:miter/>
            </a:ln>
          </p:spPr>
        </p:cxnSp>
        <p:sp>
          <p:nvSpPr>
            <p:cNvPr id="22" name="Oval 5">
              <a:extLst>
                <a:ext uri="{FF2B5EF4-FFF2-40B4-BE49-F238E27FC236}">
                  <a16:creationId xmlns:a16="http://schemas.microsoft.com/office/drawing/2014/main" id="{EB2F64D3-D69B-31EC-19A0-8A87E19CBCEF}"/>
                </a:ext>
              </a:extLst>
            </p:cNvPr>
            <p:cNvSpPr/>
            <p:nvPr/>
          </p:nvSpPr>
          <p:spPr>
            <a:xfrm>
              <a:off x="3996065" y="4002155"/>
              <a:ext cx="217224" cy="2172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789EC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23" name="Straight Connector 6">
              <a:extLst>
                <a:ext uri="{FF2B5EF4-FFF2-40B4-BE49-F238E27FC236}">
                  <a16:creationId xmlns:a16="http://schemas.microsoft.com/office/drawing/2014/main" id="{B1DAF406-70FD-A1D8-6521-438C59A5F3F8}"/>
                </a:ext>
              </a:extLst>
            </p:cNvPr>
            <p:cNvCxnSpPr/>
            <p:nvPr/>
          </p:nvCxnSpPr>
          <p:spPr>
            <a:xfrm>
              <a:off x="1717362" y="5373965"/>
              <a:ext cx="2315142" cy="0"/>
            </a:xfrm>
            <a:prstGeom prst="straightConnector1">
              <a:avLst/>
            </a:prstGeom>
            <a:noFill/>
            <a:ln w="25402" cap="flat">
              <a:solidFill>
                <a:srgbClr val="789EC7"/>
              </a:solidFill>
              <a:prstDash val="solid"/>
              <a:miter/>
            </a:ln>
          </p:spPr>
        </p:cxnSp>
        <p:sp>
          <p:nvSpPr>
            <p:cNvPr id="24" name="Oval 7">
              <a:extLst>
                <a:ext uri="{FF2B5EF4-FFF2-40B4-BE49-F238E27FC236}">
                  <a16:creationId xmlns:a16="http://schemas.microsoft.com/office/drawing/2014/main" id="{DB05C495-7297-8B28-7969-77708EE54307}"/>
                </a:ext>
              </a:extLst>
            </p:cNvPr>
            <p:cNvSpPr/>
            <p:nvPr/>
          </p:nvSpPr>
          <p:spPr>
            <a:xfrm>
              <a:off x="3996065" y="5265352"/>
              <a:ext cx="217224" cy="2172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789EC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5" name="Footer Placeholder 4">
            <a:extLst>
              <a:ext uri="{FF2B5EF4-FFF2-40B4-BE49-F238E27FC236}">
                <a16:creationId xmlns:a16="http://schemas.microsoft.com/office/drawing/2014/main" id="{092752BC-F14F-A18F-F76D-CE044E3B556C}"/>
              </a:ext>
            </a:extLst>
          </p:cNvPr>
          <p:cNvSpPr txBox="1">
            <a:spLocks noGrp="1"/>
          </p:cNvSpPr>
          <p:nvPr>
            <p:ph type="ftr" sz="quarter" idx="9"/>
          </p:nvPr>
        </p:nvSpPr>
        <p:spPr>
          <a:xfrm>
            <a:off x="5744525" y="6349995"/>
            <a:ext cx="2286000" cy="365129"/>
          </a:xfrm>
        </p:spPr>
        <p:txBody>
          <a:bodyPr/>
          <a:lstStyle>
            <a:lvl1pPr>
              <a:defRPr>
                <a:solidFill>
                  <a:srgbClr val="FFFFFF"/>
                </a:solidFill>
              </a:defRPr>
            </a:lvl1pPr>
          </a:lstStyle>
          <a:p>
            <a:pPr lvl="0"/>
            <a:r>
              <a:rPr lang="en-US"/>
              <a:t>Pitch deck title</a:t>
            </a:r>
          </a:p>
        </p:txBody>
      </p:sp>
      <p:sp>
        <p:nvSpPr>
          <p:cNvPr id="26" name="Slide Number Placeholder 5">
            <a:extLst>
              <a:ext uri="{FF2B5EF4-FFF2-40B4-BE49-F238E27FC236}">
                <a16:creationId xmlns:a16="http://schemas.microsoft.com/office/drawing/2014/main" id="{494A71F5-8BCB-EB96-2AB6-1E161E64EC06}"/>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9FFBCE57-6DD9-4547-B830-98A87AC9D2FD}" type="slidenum">
              <a:t>‹#›</a:t>
            </a:fld>
            <a:endParaRPr lang="en-US"/>
          </a:p>
        </p:txBody>
      </p:sp>
    </p:spTree>
    <p:extLst>
      <p:ext uri="{BB962C8B-B14F-4D97-AF65-F5344CB8AC3E}">
        <p14:creationId xmlns:p14="http://schemas.microsoft.com/office/powerpoint/2010/main" val="10718512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3FC88-88A4-C42A-BE91-B2D3DC139E3C}"/>
              </a:ext>
            </a:extLst>
          </p:cNvPr>
          <p:cNvSpPr txBox="1">
            <a:spLocks noGrp="1"/>
          </p:cNvSpPr>
          <p:nvPr>
            <p:ph type="title"/>
          </p:nvPr>
        </p:nvSpPr>
        <p:spPr>
          <a:xfrm>
            <a:off x="914400" y="896112"/>
            <a:ext cx="9124953" cy="1362456"/>
          </a:xfrm>
        </p:spPr>
        <p:txBody>
          <a:bodyPr anchor="t"/>
          <a:lstStyle>
            <a:lvl1pPr>
              <a:defRPr cap="all">
                <a:solidFill>
                  <a:srgbClr val="224E7F"/>
                </a:solidFill>
              </a:defRPr>
            </a:lvl1pPr>
          </a:lstStyle>
          <a:p>
            <a:pPr lvl="0"/>
            <a:r>
              <a:rPr lang="en-US"/>
              <a:t>CLICK TO ADD TITLE</a:t>
            </a:r>
          </a:p>
        </p:txBody>
      </p:sp>
      <p:sp>
        <p:nvSpPr>
          <p:cNvPr id="3" name="Text Placeholder 2">
            <a:extLst>
              <a:ext uri="{FF2B5EF4-FFF2-40B4-BE49-F238E27FC236}">
                <a16:creationId xmlns:a16="http://schemas.microsoft.com/office/drawing/2014/main" id="{20E0843B-D96B-3F7E-5D65-C8DE22AFE944}"/>
              </a:ext>
            </a:extLst>
          </p:cNvPr>
          <p:cNvSpPr txBox="1">
            <a:spLocks noGrp="1"/>
          </p:cNvSpPr>
          <p:nvPr>
            <p:ph type="body" idx="4294967295"/>
          </p:nvPr>
        </p:nvSpPr>
        <p:spPr>
          <a:xfrm>
            <a:off x="914400" y="2354579"/>
            <a:ext cx="4297680" cy="455298"/>
          </a:xfrm>
        </p:spPr>
        <p:txBody>
          <a:bodyPr anchor="ctr">
            <a:noAutofit/>
          </a:bodyPr>
          <a:lstStyle>
            <a:lvl1pPr marL="0" indent="0">
              <a:buNone/>
              <a:defRPr sz="2000" b="1" cap="all">
                <a:solidFill>
                  <a:srgbClr val="AA2070"/>
                </a:solidFill>
              </a:defRPr>
            </a:lvl1pPr>
          </a:lstStyle>
          <a:p>
            <a:pPr lvl="0"/>
            <a:r>
              <a:rPr lang="en-US"/>
              <a:t>ADD SUBTITLE</a:t>
            </a:r>
          </a:p>
        </p:txBody>
      </p:sp>
      <p:sp>
        <p:nvSpPr>
          <p:cNvPr id="4" name="Content Placeholder 2">
            <a:extLst>
              <a:ext uri="{FF2B5EF4-FFF2-40B4-BE49-F238E27FC236}">
                <a16:creationId xmlns:a16="http://schemas.microsoft.com/office/drawing/2014/main" id="{B0F7AC2E-AE1F-ED68-7E0C-CFEDF37AE4EF}"/>
              </a:ext>
            </a:extLst>
          </p:cNvPr>
          <p:cNvSpPr txBox="1">
            <a:spLocks noGrp="1"/>
          </p:cNvSpPr>
          <p:nvPr>
            <p:ph idx="4294967295"/>
          </p:nvPr>
        </p:nvSpPr>
        <p:spPr>
          <a:xfrm>
            <a:off x="914400" y="2990846"/>
            <a:ext cx="4297680" cy="3105146"/>
          </a:xfrm>
        </p:spPr>
        <p:txBody>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CBC484-C6B8-C5F5-B8CC-A0AF257E8472}"/>
              </a:ext>
            </a:extLst>
          </p:cNvPr>
          <p:cNvSpPr txBox="1">
            <a:spLocks noGrp="1"/>
          </p:cNvSpPr>
          <p:nvPr>
            <p:ph type="body" idx="4294967295"/>
          </p:nvPr>
        </p:nvSpPr>
        <p:spPr>
          <a:xfrm>
            <a:off x="5864486" y="2352678"/>
            <a:ext cx="42976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6" name="Content Placeholder 3">
            <a:extLst>
              <a:ext uri="{FF2B5EF4-FFF2-40B4-BE49-F238E27FC236}">
                <a16:creationId xmlns:a16="http://schemas.microsoft.com/office/drawing/2014/main" id="{A2746048-04BC-F94D-DA43-5FE5BFEC8B5C}"/>
              </a:ext>
            </a:extLst>
          </p:cNvPr>
          <p:cNvSpPr txBox="1">
            <a:spLocks noGrp="1"/>
          </p:cNvSpPr>
          <p:nvPr>
            <p:ph idx="4294967295"/>
          </p:nvPr>
        </p:nvSpPr>
        <p:spPr>
          <a:xfrm>
            <a:off x="5863343" y="2990846"/>
            <a:ext cx="4297680" cy="3105146"/>
          </a:xfrm>
        </p:spPr>
        <p:txBody>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4">
            <a:extLst>
              <a:ext uri="{FF2B5EF4-FFF2-40B4-BE49-F238E27FC236}">
                <a16:creationId xmlns:a16="http://schemas.microsoft.com/office/drawing/2014/main" id="{A7796C36-0EA0-35FF-CCFB-FEE85D86791D}"/>
              </a:ext>
            </a:extLst>
          </p:cNvPr>
          <p:cNvGrpSpPr/>
          <p:nvPr/>
        </p:nvGrpSpPr>
        <p:grpSpPr>
          <a:xfrm>
            <a:off x="11239503" y="0"/>
            <a:ext cx="1015980" cy="6858000"/>
            <a:chOff x="11239503" y="0"/>
            <a:chExt cx="1015980" cy="6858000"/>
          </a:xfrm>
        </p:grpSpPr>
        <p:sp>
          <p:nvSpPr>
            <p:cNvPr id="8" name="Rectangle 7">
              <a:extLst>
                <a:ext uri="{FF2B5EF4-FFF2-40B4-BE49-F238E27FC236}">
                  <a16:creationId xmlns:a16="http://schemas.microsoft.com/office/drawing/2014/main" id="{BC630DE8-D9C6-E58D-C256-96267160E12D}"/>
                </a:ext>
              </a:extLst>
            </p:cNvPr>
            <p:cNvSpPr/>
            <p:nvPr/>
          </p:nvSpPr>
          <p:spPr>
            <a:xfrm>
              <a:off x="11240499" y="4828032"/>
              <a:ext cx="1014984"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9" name="Rectangle 8">
              <a:extLst>
                <a:ext uri="{FF2B5EF4-FFF2-40B4-BE49-F238E27FC236}">
                  <a16:creationId xmlns:a16="http://schemas.microsoft.com/office/drawing/2014/main" id="{60A64DBA-1977-F6AA-8280-11D997BAF3C4}"/>
                </a:ext>
              </a:extLst>
            </p:cNvPr>
            <p:cNvSpPr/>
            <p:nvPr/>
          </p:nvSpPr>
          <p:spPr>
            <a:xfrm>
              <a:off x="11240499" y="2833295"/>
              <a:ext cx="1014984"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9">
              <a:extLst>
                <a:ext uri="{FF2B5EF4-FFF2-40B4-BE49-F238E27FC236}">
                  <a16:creationId xmlns:a16="http://schemas.microsoft.com/office/drawing/2014/main" id="{A44D56A0-A958-16E2-4909-641C8BAE74B1}"/>
                </a:ext>
              </a:extLst>
            </p:cNvPr>
            <p:cNvSpPr/>
            <p:nvPr/>
          </p:nvSpPr>
          <p:spPr>
            <a:xfrm>
              <a:off x="11240499" y="0"/>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1" name="Picture 11" descr="A black and white striped pattern&#10;&#10;Description automatically generated with low confidence">
              <a:extLst>
                <a:ext uri="{FF2B5EF4-FFF2-40B4-BE49-F238E27FC236}">
                  <a16:creationId xmlns:a16="http://schemas.microsoft.com/office/drawing/2014/main" id="{35545EFE-1566-53AE-94B8-E7ED13A657D5}"/>
                </a:ext>
              </a:extLst>
            </p:cNvPr>
            <p:cNvPicPr>
              <a:picLocks noChangeAspect="1"/>
            </p:cNvPicPr>
            <p:nvPr/>
          </p:nvPicPr>
          <p:blipFill>
            <a:blip r:embed="rId2"/>
            <a:stretch>
              <a:fillRect/>
            </a:stretch>
          </p:blipFill>
          <p:spPr>
            <a:xfrm rot="5400013">
              <a:off x="10777685" y="552956"/>
              <a:ext cx="1828800" cy="905164"/>
            </a:xfrm>
            <a:prstGeom prst="rect">
              <a:avLst/>
            </a:prstGeom>
            <a:noFill/>
            <a:ln cap="flat">
              <a:noFill/>
            </a:ln>
          </p:spPr>
        </p:pic>
        <p:sp>
          <p:nvSpPr>
            <p:cNvPr id="12" name="Rectangle 13">
              <a:extLst>
                <a:ext uri="{FF2B5EF4-FFF2-40B4-BE49-F238E27FC236}">
                  <a16:creationId xmlns:a16="http://schemas.microsoft.com/office/drawing/2014/main" id="{BE7FB25A-8634-7EFE-7C6E-7F61A2EE84BC}"/>
                </a:ext>
              </a:extLst>
            </p:cNvPr>
            <p:cNvSpPr/>
            <p:nvPr/>
          </p:nvSpPr>
          <p:spPr>
            <a:xfrm>
              <a:off x="11240499" y="2029867"/>
              <a:ext cx="1014984"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3" name="Graphic 25">
              <a:extLst>
                <a:ext uri="{FF2B5EF4-FFF2-40B4-BE49-F238E27FC236}">
                  <a16:creationId xmlns:a16="http://schemas.microsoft.com/office/drawing/2014/main" id="{197ED1F9-58FF-2D89-9456-52157D972E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4">
              <a:off x="10880043" y="5394960"/>
              <a:ext cx="1828800" cy="914400"/>
            </a:xfrm>
            <a:prstGeom prst="rect">
              <a:avLst/>
            </a:prstGeom>
            <a:noFill/>
            <a:ln cap="flat">
              <a:noFill/>
            </a:ln>
          </p:spPr>
        </p:pic>
        <p:sp>
          <p:nvSpPr>
            <p:cNvPr id="14" name="Freeform: Shape 15">
              <a:extLst>
                <a:ext uri="{FF2B5EF4-FFF2-40B4-BE49-F238E27FC236}">
                  <a16:creationId xmlns:a16="http://schemas.microsoft.com/office/drawing/2014/main" id="{B5E8D211-33D2-3D9E-81E5-D6700C42721F}"/>
                </a:ext>
              </a:extLst>
            </p:cNvPr>
            <p:cNvSpPr/>
            <p:nvPr/>
          </p:nvSpPr>
          <p:spPr>
            <a:xfrm>
              <a:off x="11250238" y="4949363"/>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5" name="Graphic 30">
              <a:extLst>
                <a:ext uri="{FF2B5EF4-FFF2-40B4-BE49-F238E27FC236}">
                  <a16:creationId xmlns:a16="http://schemas.microsoft.com/office/drawing/2014/main" id="{A0F7A890-DFB0-560A-BBD5-363C085E07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13">
              <a:off x="10793038" y="3391079"/>
              <a:ext cx="1828800" cy="914400"/>
            </a:xfrm>
            <a:prstGeom prst="rect">
              <a:avLst/>
            </a:prstGeom>
            <a:noFill/>
            <a:ln cap="flat">
              <a:noFill/>
            </a:ln>
          </p:spPr>
        </p:pic>
      </p:grpSp>
      <p:sp>
        <p:nvSpPr>
          <p:cNvPr id="16" name="Date Placeholder 3">
            <a:extLst>
              <a:ext uri="{FF2B5EF4-FFF2-40B4-BE49-F238E27FC236}">
                <a16:creationId xmlns:a16="http://schemas.microsoft.com/office/drawing/2014/main" id="{99197FBD-FDA7-8C1C-2903-18C524D3FD13}"/>
              </a:ext>
            </a:extLst>
          </p:cNvPr>
          <p:cNvSpPr txBox="1">
            <a:spLocks noGrp="1"/>
          </p:cNvSpPr>
          <p:nvPr>
            <p:ph type="dt" sz="half" idx="7"/>
          </p:nvPr>
        </p:nvSpPr>
        <p:spPr>
          <a:xfrm>
            <a:off x="914400" y="6353178"/>
            <a:ext cx="1097280" cy="365129"/>
          </a:xfrm>
        </p:spPr>
        <p:txBody>
          <a:bodyPr/>
          <a:lstStyle>
            <a:lvl1pPr>
              <a:defRPr>
                <a:solidFill>
                  <a:srgbClr val="404040"/>
                </a:solidFill>
              </a:defRPr>
            </a:lvl1pPr>
          </a:lstStyle>
          <a:p>
            <a:pPr lvl="0"/>
            <a:r>
              <a:rPr lang="en-US"/>
              <a:t>20XX</a:t>
            </a:r>
          </a:p>
        </p:txBody>
      </p:sp>
      <p:sp>
        <p:nvSpPr>
          <p:cNvPr id="17" name="Footer Placeholder 4">
            <a:extLst>
              <a:ext uri="{FF2B5EF4-FFF2-40B4-BE49-F238E27FC236}">
                <a16:creationId xmlns:a16="http://schemas.microsoft.com/office/drawing/2014/main" id="{10513B3A-04CB-3D45-3940-7DDB83535C1E}"/>
              </a:ext>
            </a:extLst>
          </p:cNvPr>
          <p:cNvSpPr txBox="1">
            <a:spLocks noGrp="1"/>
          </p:cNvSpPr>
          <p:nvPr>
            <p:ph type="ftr" sz="quarter" idx="9"/>
          </p:nvPr>
        </p:nvSpPr>
        <p:spPr>
          <a:xfrm>
            <a:off x="5424485" y="6349995"/>
            <a:ext cx="2286000" cy="365129"/>
          </a:xfrm>
        </p:spPr>
        <p:txBody>
          <a:bodyPr/>
          <a:lstStyle>
            <a:lvl1pPr>
              <a:defRPr>
                <a:solidFill>
                  <a:srgbClr val="404040"/>
                </a:solidFill>
              </a:defRPr>
            </a:lvl1pPr>
          </a:lstStyle>
          <a:p>
            <a:pPr lvl="0"/>
            <a:r>
              <a:rPr lang="en-US"/>
              <a:t>Pitch deck title</a:t>
            </a:r>
          </a:p>
        </p:txBody>
      </p:sp>
      <p:sp>
        <p:nvSpPr>
          <p:cNvPr id="18" name="Slide Number Placeholder 5">
            <a:extLst>
              <a:ext uri="{FF2B5EF4-FFF2-40B4-BE49-F238E27FC236}">
                <a16:creationId xmlns:a16="http://schemas.microsoft.com/office/drawing/2014/main" id="{ACC40FE5-0236-0984-282D-4B61267031FB}"/>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1B475117-B27D-4912-AC9A-02762200A658}" type="slidenum">
              <a:t>‹#›</a:t>
            </a:fld>
            <a:endParaRPr lang="en-US"/>
          </a:p>
        </p:txBody>
      </p:sp>
    </p:spTree>
    <p:extLst>
      <p:ext uri="{BB962C8B-B14F-4D97-AF65-F5344CB8AC3E}">
        <p14:creationId xmlns:p14="http://schemas.microsoft.com/office/powerpoint/2010/main" val="480230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etition chart">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53F3-31E7-3A7C-E742-CECD58A81E7F}"/>
              </a:ext>
            </a:extLst>
          </p:cNvPr>
          <p:cNvSpPr txBox="1">
            <a:spLocks noGrp="1"/>
          </p:cNvSpPr>
          <p:nvPr>
            <p:ph type="title"/>
          </p:nvPr>
        </p:nvSpPr>
        <p:spPr>
          <a:xfrm>
            <a:off x="914400" y="896112"/>
            <a:ext cx="10515600" cy="1325559"/>
          </a:xfrm>
        </p:spPr>
        <p:txBody>
          <a:bodyPr anchor="t"/>
          <a:lstStyle>
            <a:lvl1pPr>
              <a:defRPr cap="all">
                <a:solidFill>
                  <a:srgbClr val="224E7F"/>
                </a:solidFill>
              </a:defRPr>
            </a:lvl1pPr>
          </a:lstStyle>
          <a:p>
            <a:pPr lvl="0"/>
            <a:r>
              <a:rPr lang="en-US"/>
              <a:t>CLICK TO ADD TITLE</a:t>
            </a:r>
            <a:endParaRPr lang="en-ZA"/>
          </a:p>
        </p:txBody>
      </p:sp>
      <p:sp>
        <p:nvSpPr>
          <p:cNvPr id="3" name="Text Placeholder 5">
            <a:extLst>
              <a:ext uri="{FF2B5EF4-FFF2-40B4-BE49-F238E27FC236}">
                <a16:creationId xmlns:a16="http://schemas.microsoft.com/office/drawing/2014/main" id="{76C9A5E2-4EA8-60A2-A042-28E067D984C1}"/>
              </a:ext>
            </a:extLst>
          </p:cNvPr>
          <p:cNvSpPr txBox="1">
            <a:spLocks noGrp="1"/>
          </p:cNvSpPr>
          <p:nvPr>
            <p:ph type="body" idx="4294967295"/>
          </p:nvPr>
        </p:nvSpPr>
        <p:spPr>
          <a:xfrm>
            <a:off x="5271900" y="2355183"/>
            <a:ext cx="1979996" cy="365760"/>
          </a:xfrm>
        </p:spPr>
        <p:txBody>
          <a:bodyPr anchorCtr="1">
            <a:noAutofit/>
          </a:bodyPr>
          <a:lstStyle>
            <a:lvl1pPr marL="0" indent="0" algn="ctr">
              <a:buNone/>
              <a:defRPr sz="1400">
                <a:solidFill>
                  <a:srgbClr val="404040"/>
                </a:solidFill>
              </a:defRPr>
            </a:lvl1pPr>
          </a:lstStyle>
          <a:p>
            <a:pPr lvl="0"/>
            <a:r>
              <a:rPr lang="en-US"/>
              <a:t>QUADRANT TITLE</a:t>
            </a:r>
          </a:p>
        </p:txBody>
      </p:sp>
      <p:sp>
        <p:nvSpPr>
          <p:cNvPr id="4" name="Text Placeholder 5">
            <a:extLst>
              <a:ext uri="{FF2B5EF4-FFF2-40B4-BE49-F238E27FC236}">
                <a16:creationId xmlns:a16="http://schemas.microsoft.com/office/drawing/2014/main" id="{8640B525-CF15-C207-91B3-66D161E4EFA5}"/>
              </a:ext>
            </a:extLst>
          </p:cNvPr>
          <p:cNvSpPr txBox="1">
            <a:spLocks noGrp="1"/>
          </p:cNvSpPr>
          <p:nvPr>
            <p:ph type="body" idx="4294967295"/>
          </p:nvPr>
        </p:nvSpPr>
        <p:spPr>
          <a:xfrm>
            <a:off x="1070771" y="3383280"/>
            <a:ext cx="1979996" cy="365760"/>
          </a:xfrm>
        </p:spPr>
        <p:txBody>
          <a:bodyPr>
            <a:noAutofit/>
          </a:bodyPr>
          <a:lstStyle>
            <a:lvl1pPr marL="0" indent="0">
              <a:buNone/>
              <a:defRPr sz="1400">
                <a:solidFill>
                  <a:srgbClr val="404040"/>
                </a:solidFill>
              </a:defRPr>
            </a:lvl1pPr>
          </a:lstStyle>
          <a:p>
            <a:pPr lvl="0"/>
            <a:r>
              <a:rPr lang="en-US"/>
              <a:t>QUADRANT TITLE</a:t>
            </a:r>
          </a:p>
        </p:txBody>
      </p:sp>
      <p:sp>
        <p:nvSpPr>
          <p:cNvPr id="5" name="Text Placeholder 5">
            <a:extLst>
              <a:ext uri="{FF2B5EF4-FFF2-40B4-BE49-F238E27FC236}">
                <a16:creationId xmlns:a16="http://schemas.microsoft.com/office/drawing/2014/main" id="{CF5D602F-5DAF-2716-3E46-4069BCA10896}"/>
              </a:ext>
            </a:extLst>
          </p:cNvPr>
          <p:cNvSpPr txBox="1">
            <a:spLocks noGrp="1"/>
          </p:cNvSpPr>
          <p:nvPr>
            <p:ph type="body" idx="4294967295"/>
          </p:nvPr>
        </p:nvSpPr>
        <p:spPr>
          <a:xfrm>
            <a:off x="9171870" y="3383280"/>
            <a:ext cx="1979996" cy="365760"/>
          </a:xfrm>
        </p:spPr>
        <p:txBody>
          <a:bodyPr>
            <a:noAutofit/>
          </a:bodyPr>
          <a:lstStyle>
            <a:lvl1pPr marL="0" indent="0" algn="r">
              <a:buNone/>
              <a:defRPr sz="1400">
                <a:solidFill>
                  <a:srgbClr val="404040"/>
                </a:solidFill>
              </a:defRPr>
            </a:lvl1pPr>
          </a:lstStyle>
          <a:p>
            <a:pPr lvl="0"/>
            <a:r>
              <a:rPr lang="en-US"/>
              <a:t>QUADRANT TITLE</a:t>
            </a:r>
          </a:p>
        </p:txBody>
      </p:sp>
      <p:sp>
        <p:nvSpPr>
          <p:cNvPr id="6" name="Text Placeholder 5">
            <a:extLst>
              <a:ext uri="{FF2B5EF4-FFF2-40B4-BE49-F238E27FC236}">
                <a16:creationId xmlns:a16="http://schemas.microsoft.com/office/drawing/2014/main" id="{8F98B9F6-B2C1-B56D-4651-FAB5D0ED67EF}"/>
              </a:ext>
            </a:extLst>
          </p:cNvPr>
          <p:cNvSpPr txBox="1">
            <a:spLocks noGrp="1"/>
          </p:cNvSpPr>
          <p:nvPr>
            <p:ph type="body" idx="4294967295"/>
          </p:nvPr>
        </p:nvSpPr>
        <p:spPr>
          <a:xfrm>
            <a:off x="5264749" y="4933279"/>
            <a:ext cx="1979996" cy="365760"/>
          </a:xfrm>
        </p:spPr>
        <p:txBody>
          <a:bodyPr anchorCtr="1">
            <a:noAutofit/>
          </a:bodyPr>
          <a:lstStyle>
            <a:lvl1pPr marL="0" indent="0" algn="ctr">
              <a:buNone/>
              <a:defRPr sz="1400">
                <a:solidFill>
                  <a:srgbClr val="404040"/>
                </a:solidFill>
              </a:defRPr>
            </a:lvl1pPr>
          </a:lstStyle>
          <a:p>
            <a:pPr lvl="0"/>
            <a:r>
              <a:rPr lang="en-US"/>
              <a:t>QUADRANT TITLE</a:t>
            </a:r>
          </a:p>
        </p:txBody>
      </p:sp>
      <p:pic>
        <p:nvPicPr>
          <p:cNvPr id="7" name="Graphic 4">
            <a:extLst>
              <a:ext uri="{FF2B5EF4-FFF2-40B4-BE49-F238E27FC236}">
                <a16:creationId xmlns:a16="http://schemas.microsoft.com/office/drawing/2014/main" id="{59FD0EA6-659A-7F66-515B-02675B2243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1177012" y="0"/>
            <a:ext cx="1014984" cy="1014984"/>
          </a:xfrm>
          <a:prstGeom prst="rect">
            <a:avLst/>
          </a:prstGeom>
          <a:noFill/>
          <a:ln cap="flat">
            <a:noFill/>
          </a:ln>
        </p:spPr>
      </p:pic>
      <p:cxnSp>
        <p:nvCxnSpPr>
          <p:cNvPr id="8" name="Straight Connector 5">
            <a:extLst>
              <a:ext uri="{FF2B5EF4-FFF2-40B4-BE49-F238E27FC236}">
                <a16:creationId xmlns:a16="http://schemas.microsoft.com/office/drawing/2014/main" id="{CCCD349B-4321-77AF-B346-79EEE88E7D5D}"/>
              </a:ext>
            </a:extLst>
          </p:cNvPr>
          <p:cNvCxnSpPr/>
          <p:nvPr/>
        </p:nvCxnSpPr>
        <p:spPr>
          <a:xfrm>
            <a:off x="1066803" y="3771899"/>
            <a:ext cx="10058400" cy="0"/>
          </a:xfrm>
          <a:prstGeom prst="straightConnector1">
            <a:avLst/>
          </a:prstGeom>
          <a:noFill/>
          <a:ln w="38103" cap="sq">
            <a:solidFill>
              <a:srgbClr val="385E88"/>
            </a:solidFill>
            <a:prstDash val="solid"/>
            <a:miter/>
          </a:ln>
        </p:spPr>
      </p:cxnSp>
      <p:cxnSp>
        <p:nvCxnSpPr>
          <p:cNvPr id="9" name="Straight Connector 7">
            <a:extLst>
              <a:ext uri="{FF2B5EF4-FFF2-40B4-BE49-F238E27FC236}">
                <a16:creationId xmlns:a16="http://schemas.microsoft.com/office/drawing/2014/main" id="{DE9803D7-CD71-FD54-E8AC-6F0719FC6BA1}"/>
              </a:ext>
            </a:extLst>
          </p:cNvPr>
          <p:cNvCxnSpPr/>
          <p:nvPr/>
        </p:nvCxnSpPr>
        <p:spPr>
          <a:xfrm>
            <a:off x="6254752" y="2743200"/>
            <a:ext cx="0" cy="2066928"/>
          </a:xfrm>
          <a:prstGeom prst="straightConnector1">
            <a:avLst/>
          </a:prstGeom>
          <a:noFill/>
          <a:ln w="38103" cap="flat">
            <a:solidFill>
              <a:srgbClr val="385E88"/>
            </a:solidFill>
            <a:prstDash val="solid"/>
            <a:miter/>
          </a:ln>
        </p:spPr>
      </p:cxnSp>
      <p:sp>
        <p:nvSpPr>
          <p:cNvPr id="10" name="Date Placeholder 3">
            <a:extLst>
              <a:ext uri="{FF2B5EF4-FFF2-40B4-BE49-F238E27FC236}">
                <a16:creationId xmlns:a16="http://schemas.microsoft.com/office/drawing/2014/main" id="{5A9FF360-9643-F4AC-111E-29B40180197E}"/>
              </a:ext>
            </a:extLst>
          </p:cNvPr>
          <p:cNvSpPr txBox="1">
            <a:spLocks noGrp="1"/>
          </p:cNvSpPr>
          <p:nvPr>
            <p:ph type="dt" sz="half" idx="7"/>
          </p:nvPr>
        </p:nvSpPr>
        <p:spPr>
          <a:xfrm>
            <a:off x="914400" y="6353178"/>
            <a:ext cx="1097280" cy="365129"/>
          </a:xfrm>
        </p:spPr>
        <p:txBody>
          <a:bodyPr/>
          <a:lstStyle>
            <a:lvl1pPr>
              <a:defRPr>
                <a:solidFill>
                  <a:srgbClr val="404040"/>
                </a:solidFill>
              </a:defRPr>
            </a:lvl1pPr>
          </a:lstStyle>
          <a:p>
            <a:pPr lvl="0"/>
            <a:r>
              <a:rPr lang="en-US"/>
              <a:t>20XX</a:t>
            </a:r>
          </a:p>
        </p:txBody>
      </p:sp>
      <p:sp>
        <p:nvSpPr>
          <p:cNvPr id="11" name="Footer Placeholder 4">
            <a:extLst>
              <a:ext uri="{FF2B5EF4-FFF2-40B4-BE49-F238E27FC236}">
                <a16:creationId xmlns:a16="http://schemas.microsoft.com/office/drawing/2014/main" id="{41203AAF-63B2-FE6C-1021-9ECF5E660D42}"/>
              </a:ext>
            </a:extLst>
          </p:cNvPr>
          <p:cNvSpPr txBox="1">
            <a:spLocks noGrp="1"/>
          </p:cNvSpPr>
          <p:nvPr>
            <p:ph type="ftr" sz="quarter" idx="9"/>
          </p:nvPr>
        </p:nvSpPr>
        <p:spPr>
          <a:xfrm>
            <a:off x="5424485" y="6349995"/>
            <a:ext cx="2286000" cy="365129"/>
          </a:xfrm>
        </p:spPr>
        <p:txBody>
          <a:bodyPr/>
          <a:lstStyle>
            <a:lvl1pPr>
              <a:defRPr>
                <a:solidFill>
                  <a:srgbClr val="404040"/>
                </a:solidFill>
              </a:defRPr>
            </a:lvl1pPr>
          </a:lstStyle>
          <a:p>
            <a:pPr lvl="0"/>
            <a:r>
              <a:rPr lang="en-US"/>
              <a:t>Pitch deck title</a:t>
            </a:r>
          </a:p>
        </p:txBody>
      </p:sp>
      <p:sp>
        <p:nvSpPr>
          <p:cNvPr id="12" name="Slide Number Placeholder 5">
            <a:extLst>
              <a:ext uri="{FF2B5EF4-FFF2-40B4-BE49-F238E27FC236}">
                <a16:creationId xmlns:a16="http://schemas.microsoft.com/office/drawing/2014/main" id="{4A4E06C5-F7A4-14A2-7159-7AF8210B639F}"/>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52AEE909-2EB3-44F5-95ED-FE775E596C6B}" type="slidenum">
              <a:t>‹#›</a:t>
            </a:fld>
            <a:endParaRPr lang="en-US"/>
          </a:p>
        </p:txBody>
      </p:sp>
    </p:spTree>
    <p:extLst>
      <p:ext uri="{BB962C8B-B14F-4D97-AF65-F5344CB8AC3E}">
        <p14:creationId xmlns:p14="http://schemas.microsoft.com/office/powerpoint/2010/main" val="2712817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action">
    <p:bg>
      <p:bgPr>
        <a:solidFill>
          <a:srgbClr val="BFBB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BBE6-3C17-717F-78EA-ED57597A4FFD}"/>
              </a:ext>
            </a:extLst>
          </p:cNvPr>
          <p:cNvSpPr txBox="1">
            <a:spLocks noGrp="1"/>
          </p:cNvSpPr>
          <p:nvPr>
            <p:ph type="title"/>
          </p:nvPr>
        </p:nvSpPr>
        <p:spPr>
          <a:xfrm>
            <a:off x="4937760" y="898526"/>
            <a:ext cx="6800850" cy="1325880"/>
          </a:xfrm>
        </p:spPr>
        <p:txBody>
          <a:bodyPr anchor="t"/>
          <a:lstStyle>
            <a:lvl1pPr>
              <a:defRPr cap="all">
                <a:solidFill>
                  <a:srgbClr val="224E7F"/>
                </a:solidFill>
              </a:defRPr>
            </a:lvl1pPr>
          </a:lstStyle>
          <a:p>
            <a:pPr lvl="0"/>
            <a:r>
              <a:rPr lang="en-US"/>
              <a:t>CLICK TO ADD TITLE</a:t>
            </a:r>
          </a:p>
        </p:txBody>
      </p:sp>
      <p:grpSp>
        <p:nvGrpSpPr>
          <p:cNvPr id="3" name="Group 3">
            <a:extLst>
              <a:ext uri="{FF2B5EF4-FFF2-40B4-BE49-F238E27FC236}">
                <a16:creationId xmlns:a16="http://schemas.microsoft.com/office/drawing/2014/main" id="{7EC7D224-10A1-2567-92AA-237CD61A9399}"/>
              </a:ext>
            </a:extLst>
          </p:cNvPr>
          <p:cNvGrpSpPr/>
          <p:nvPr/>
        </p:nvGrpSpPr>
        <p:grpSpPr>
          <a:xfrm>
            <a:off x="-193620" y="-983355"/>
            <a:ext cx="5242589" cy="7843448"/>
            <a:chOff x="-193620" y="-983355"/>
            <a:chExt cx="5242589" cy="7843448"/>
          </a:xfrm>
        </p:grpSpPr>
        <p:pic>
          <p:nvPicPr>
            <p:cNvPr id="4" name="Graphic 25">
              <a:extLst>
                <a:ext uri="{FF2B5EF4-FFF2-40B4-BE49-F238E27FC236}">
                  <a16:creationId xmlns:a16="http://schemas.microsoft.com/office/drawing/2014/main" id="{78940465-18E4-8119-DAFE-A8E7DD75E5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097647">
              <a:off x="1569915" y="-983355"/>
              <a:ext cx="2029968" cy="2029968"/>
            </a:xfrm>
            <a:prstGeom prst="rect">
              <a:avLst/>
            </a:prstGeom>
            <a:noFill/>
            <a:ln cap="flat">
              <a:noFill/>
            </a:ln>
          </p:spPr>
        </p:pic>
        <p:pic>
          <p:nvPicPr>
            <p:cNvPr id="5" name="Graphic 12">
              <a:extLst>
                <a:ext uri="{FF2B5EF4-FFF2-40B4-BE49-F238E27FC236}">
                  <a16:creationId xmlns:a16="http://schemas.microsoft.com/office/drawing/2014/main" id="{0D3C7729-1AD6-6D25-67C7-8C9C8D5CE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489237">
              <a:off x="3019001" y="3357923"/>
              <a:ext cx="2029968" cy="2029968"/>
            </a:xfrm>
            <a:prstGeom prst="rect">
              <a:avLst/>
            </a:prstGeom>
            <a:noFill/>
            <a:ln cap="flat">
              <a:noFill/>
            </a:ln>
          </p:spPr>
        </p:pic>
        <p:grpSp>
          <p:nvGrpSpPr>
            <p:cNvPr id="6" name="Group 2">
              <a:extLst>
                <a:ext uri="{FF2B5EF4-FFF2-40B4-BE49-F238E27FC236}">
                  <a16:creationId xmlns:a16="http://schemas.microsoft.com/office/drawing/2014/main" id="{B84DB06A-3BE7-E740-9AA8-49467D7FEF2C}"/>
                </a:ext>
              </a:extLst>
            </p:cNvPr>
            <p:cNvGrpSpPr/>
            <p:nvPr/>
          </p:nvGrpSpPr>
          <p:grpSpPr>
            <a:xfrm>
              <a:off x="-193620" y="458224"/>
              <a:ext cx="4229561" cy="6401869"/>
              <a:chOff x="-193620" y="458224"/>
              <a:chExt cx="4229561" cy="6401869"/>
            </a:xfrm>
          </p:grpSpPr>
          <p:sp>
            <p:nvSpPr>
              <p:cNvPr id="7" name="Rectangle 23">
                <a:extLst>
                  <a:ext uri="{FF2B5EF4-FFF2-40B4-BE49-F238E27FC236}">
                    <a16:creationId xmlns:a16="http://schemas.microsoft.com/office/drawing/2014/main" id="{82C8B965-72AA-C45D-7BDC-5CB76D6E3AE4}"/>
                  </a:ext>
                </a:extLst>
              </p:cNvPr>
              <p:cNvSpPr/>
              <p:nvPr/>
            </p:nvSpPr>
            <p:spPr>
              <a:xfrm rot="13508179">
                <a:off x="141722" y="458224"/>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8" name="Graphic 8">
                <a:extLst>
                  <a:ext uri="{FF2B5EF4-FFF2-40B4-BE49-F238E27FC236}">
                    <a16:creationId xmlns:a16="http://schemas.microsoft.com/office/drawing/2014/main" id="{4EC8570F-3826-67E2-15EE-CDBE20E3CB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02519">
                <a:off x="1574706" y="1900470"/>
                <a:ext cx="2029968" cy="2029968"/>
              </a:xfrm>
              <a:prstGeom prst="rect">
                <a:avLst/>
              </a:prstGeom>
              <a:noFill/>
              <a:ln cap="flat">
                <a:noFill/>
              </a:ln>
            </p:spPr>
          </p:pic>
          <p:sp>
            <p:nvSpPr>
              <p:cNvPr id="9" name="Rectangle 23">
                <a:extLst>
                  <a:ext uri="{FF2B5EF4-FFF2-40B4-BE49-F238E27FC236}">
                    <a16:creationId xmlns:a16="http://schemas.microsoft.com/office/drawing/2014/main" id="{7A17A8C0-2ECE-8134-8C48-43FE4038DB80}"/>
                  </a:ext>
                </a:extLst>
              </p:cNvPr>
              <p:cNvSpPr/>
              <p:nvPr/>
            </p:nvSpPr>
            <p:spPr>
              <a:xfrm rot="18900010">
                <a:off x="1580256" y="192351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0" name="Graphic 11">
                <a:extLst>
                  <a:ext uri="{FF2B5EF4-FFF2-40B4-BE49-F238E27FC236}">
                    <a16:creationId xmlns:a16="http://schemas.microsoft.com/office/drawing/2014/main" id="{A628763A-4C26-E0A1-FBD2-FF73C7DBAC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8773">
                <a:off x="145526" y="3355866"/>
                <a:ext cx="2029968" cy="2029968"/>
              </a:xfrm>
              <a:prstGeom prst="rect">
                <a:avLst/>
              </a:prstGeom>
              <a:noFill/>
              <a:ln cap="flat">
                <a:noFill/>
              </a:ln>
            </p:spPr>
          </p:pic>
          <p:grpSp>
            <p:nvGrpSpPr>
              <p:cNvPr id="11" name="Group 20">
                <a:extLst>
                  <a:ext uri="{FF2B5EF4-FFF2-40B4-BE49-F238E27FC236}">
                    <a16:creationId xmlns:a16="http://schemas.microsoft.com/office/drawing/2014/main" id="{73969FAD-E17B-63E5-9570-46475E05A7AC}"/>
                  </a:ext>
                </a:extLst>
              </p:cNvPr>
              <p:cNvGrpSpPr/>
              <p:nvPr/>
            </p:nvGrpSpPr>
            <p:grpSpPr>
              <a:xfrm>
                <a:off x="1159404" y="5806394"/>
                <a:ext cx="2870813" cy="1000773"/>
                <a:chOff x="1159404" y="5806394"/>
                <a:chExt cx="2870813" cy="1000773"/>
              </a:xfrm>
            </p:grpSpPr>
            <p:sp>
              <p:nvSpPr>
                <p:cNvPr id="12" name="Freeform: Shape 90">
                  <a:extLst>
                    <a:ext uri="{FF2B5EF4-FFF2-40B4-BE49-F238E27FC236}">
                      <a16:creationId xmlns:a16="http://schemas.microsoft.com/office/drawing/2014/main" id="{05D84F12-5056-B239-B259-920C084DAB5C}"/>
                    </a:ext>
                  </a:extLst>
                </p:cNvPr>
                <p:cNvSpPr/>
                <p:nvPr/>
              </p:nvSpPr>
              <p:spPr>
                <a:xfrm>
                  <a:off x="1159404" y="5806394"/>
                  <a:ext cx="2870813" cy="28867"/>
                </a:xfrm>
                <a:custGeom>
                  <a:avLst/>
                  <a:gdLst>
                    <a:gd name="f0" fmla="val 10800000"/>
                    <a:gd name="f1" fmla="val 5400000"/>
                    <a:gd name="f2" fmla="val 180"/>
                    <a:gd name="f3" fmla="val w"/>
                    <a:gd name="f4" fmla="val h"/>
                    <a:gd name="f5" fmla="val 0"/>
                    <a:gd name="f6" fmla="val 2862790"/>
                    <a:gd name="f7" fmla="val 28868"/>
                    <a:gd name="f8" fmla="val 2833921"/>
                    <a:gd name="f9" fmla="+- 0 0 -90"/>
                    <a:gd name="f10" fmla="*/ f3 1 2862790"/>
                    <a:gd name="f11" fmla="*/ f4 1 28868"/>
                    <a:gd name="f12" fmla="+- f7 0 f5"/>
                    <a:gd name="f13" fmla="+- f6 0 f5"/>
                    <a:gd name="f14" fmla="*/ f9 f0 1"/>
                    <a:gd name="f15" fmla="*/ f13 1 2862790"/>
                    <a:gd name="f16" fmla="*/ f12 1 28868"/>
                    <a:gd name="f17" fmla="*/ 0 f13 1"/>
                    <a:gd name="f18" fmla="*/ 0 f12 1"/>
                    <a:gd name="f19" fmla="*/ 2862790 f13 1"/>
                    <a:gd name="f20" fmla="*/ 2833921 f13 1"/>
                    <a:gd name="f21" fmla="*/ 28868 f12 1"/>
                    <a:gd name="f22" fmla="*/ 28868 f13 1"/>
                    <a:gd name="f23" fmla="*/ f14 1 f2"/>
                    <a:gd name="f24" fmla="*/ f17 1 2862790"/>
                    <a:gd name="f25" fmla="*/ f18 1 28868"/>
                    <a:gd name="f26" fmla="*/ f19 1 2862790"/>
                    <a:gd name="f27" fmla="*/ f20 1 2862790"/>
                    <a:gd name="f28" fmla="*/ f21 1 28868"/>
                    <a:gd name="f29" fmla="*/ f22 1 286279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86279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Freeform: Shape 89">
                  <a:extLst>
                    <a:ext uri="{FF2B5EF4-FFF2-40B4-BE49-F238E27FC236}">
                      <a16:creationId xmlns:a16="http://schemas.microsoft.com/office/drawing/2014/main" id="{19F061E0-DDA6-7C52-2C89-B5250DFCA9F9}"/>
                    </a:ext>
                  </a:extLst>
                </p:cNvPr>
                <p:cNvSpPr/>
                <p:nvPr/>
              </p:nvSpPr>
              <p:spPr>
                <a:xfrm>
                  <a:off x="1220522" y="5867339"/>
                  <a:ext cx="2748576" cy="28867"/>
                </a:xfrm>
                <a:custGeom>
                  <a:avLst/>
                  <a:gdLst>
                    <a:gd name="f0" fmla="val 10800000"/>
                    <a:gd name="f1" fmla="val 5400000"/>
                    <a:gd name="f2" fmla="val 180"/>
                    <a:gd name="f3" fmla="val w"/>
                    <a:gd name="f4" fmla="val h"/>
                    <a:gd name="f5" fmla="val 0"/>
                    <a:gd name="f6" fmla="val 2740900"/>
                    <a:gd name="f7" fmla="val 28868"/>
                    <a:gd name="f8" fmla="val 2712032"/>
                    <a:gd name="f9" fmla="+- 0 0 -90"/>
                    <a:gd name="f10" fmla="*/ f3 1 2740900"/>
                    <a:gd name="f11" fmla="*/ f4 1 28868"/>
                    <a:gd name="f12" fmla="+- f7 0 f5"/>
                    <a:gd name="f13" fmla="+- f6 0 f5"/>
                    <a:gd name="f14" fmla="*/ f9 f0 1"/>
                    <a:gd name="f15" fmla="*/ f13 1 2740900"/>
                    <a:gd name="f16" fmla="*/ f12 1 28868"/>
                    <a:gd name="f17" fmla="*/ 0 f13 1"/>
                    <a:gd name="f18" fmla="*/ 0 f12 1"/>
                    <a:gd name="f19" fmla="*/ 2740900 f13 1"/>
                    <a:gd name="f20" fmla="*/ 2712032 f13 1"/>
                    <a:gd name="f21" fmla="*/ 28868 f12 1"/>
                    <a:gd name="f22" fmla="*/ 28868 f13 1"/>
                    <a:gd name="f23" fmla="*/ f14 1 f2"/>
                    <a:gd name="f24" fmla="*/ f17 1 2740900"/>
                    <a:gd name="f25" fmla="*/ f18 1 28868"/>
                    <a:gd name="f26" fmla="*/ f19 1 2740900"/>
                    <a:gd name="f27" fmla="*/ f20 1 2740900"/>
                    <a:gd name="f28" fmla="*/ f21 1 28868"/>
                    <a:gd name="f29" fmla="*/ f22 1 274090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74090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Freeform: Shape 88">
                  <a:extLst>
                    <a:ext uri="{FF2B5EF4-FFF2-40B4-BE49-F238E27FC236}">
                      <a16:creationId xmlns:a16="http://schemas.microsoft.com/office/drawing/2014/main" id="{26656D71-1C77-DDFA-0FD9-13E1031982D8}"/>
                    </a:ext>
                  </a:extLst>
                </p:cNvPr>
                <p:cNvSpPr/>
                <p:nvPr/>
              </p:nvSpPr>
              <p:spPr>
                <a:xfrm>
                  <a:off x="1282436" y="5927479"/>
                  <a:ext cx="2626348" cy="29672"/>
                </a:xfrm>
                <a:custGeom>
                  <a:avLst/>
                  <a:gdLst>
                    <a:gd name="f0" fmla="val 10800000"/>
                    <a:gd name="f1" fmla="val 5400000"/>
                    <a:gd name="f2" fmla="val 180"/>
                    <a:gd name="f3" fmla="val w"/>
                    <a:gd name="f4" fmla="val h"/>
                    <a:gd name="f5" fmla="val 0"/>
                    <a:gd name="f6" fmla="val 2619012"/>
                    <a:gd name="f7" fmla="val 29671"/>
                    <a:gd name="f8" fmla="val 2590143"/>
                    <a:gd name="f9" fmla="val 28868"/>
                    <a:gd name="f10" fmla="val 28067"/>
                    <a:gd name="f11" fmla="val 28869"/>
                    <a:gd name="f12" fmla="+- 0 0 -90"/>
                    <a:gd name="f13" fmla="*/ f3 1 2619012"/>
                    <a:gd name="f14" fmla="*/ f4 1 29671"/>
                    <a:gd name="f15" fmla="+- f7 0 f5"/>
                    <a:gd name="f16" fmla="+- f6 0 f5"/>
                    <a:gd name="f17" fmla="*/ f12 f0 1"/>
                    <a:gd name="f18" fmla="*/ f16 1 2619012"/>
                    <a:gd name="f19" fmla="*/ f15 1 29671"/>
                    <a:gd name="f20" fmla="*/ 0 f16 1"/>
                    <a:gd name="f21" fmla="*/ 0 f15 1"/>
                    <a:gd name="f22" fmla="*/ 2619012 f16 1"/>
                    <a:gd name="f23" fmla="*/ 2590143 f16 1"/>
                    <a:gd name="f24" fmla="*/ 28868 f15 1"/>
                    <a:gd name="f25" fmla="*/ 28067 f16 1"/>
                    <a:gd name="f26" fmla="*/ 29671 f15 1"/>
                    <a:gd name="f27" fmla="*/ 28869 f16 1"/>
                    <a:gd name="f28" fmla="*/ 28869 f15 1"/>
                    <a:gd name="f29" fmla="*/ f17 1 f2"/>
                    <a:gd name="f30" fmla="*/ f20 1 2619012"/>
                    <a:gd name="f31" fmla="*/ f21 1 29671"/>
                    <a:gd name="f32" fmla="*/ f22 1 2619012"/>
                    <a:gd name="f33" fmla="*/ f23 1 2619012"/>
                    <a:gd name="f34" fmla="*/ f24 1 29671"/>
                    <a:gd name="f35" fmla="*/ f25 1 2619012"/>
                    <a:gd name="f36" fmla="*/ f26 1 29671"/>
                    <a:gd name="f37" fmla="*/ f27 1 2619012"/>
                    <a:gd name="f38" fmla="*/ f28 1 29671"/>
                    <a:gd name="f39" fmla="*/ f5 1 f18"/>
                    <a:gd name="f40" fmla="*/ f6 1 f18"/>
                    <a:gd name="f41" fmla="*/ f5 1 f19"/>
                    <a:gd name="f42" fmla="*/ f7 1 f19"/>
                    <a:gd name="f43" fmla="+- f29 0 f1"/>
                    <a:gd name="f44" fmla="*/ f30 1 f18"/>
                    <a:gd name="f45" fmla="*/ f31 1 f19"/>
                    <a:gd name="f46" fmla="*/ f32 1 f18"/>
                    <a:gd name="f47" fmla="*/ f33 1 f18"/>
                    <a:gd name="f48" fmla="*/ f34 1 f19"/>
                    <a:gd name="f49" fmla="*/ f35 1 f18"/>
                    <a:gd name="f50" fmla="*/ f36 1 f19"/>
                    <a:gd name="f51" fmla="*/ f37 1 f18"/>
                    <a:gd name="f52" fmla="*/ f38 1 f19"/>
                    <a:gd name="f53" fmla="*/ f39 f13 1"/>
                    <a:gd name="f54" fmla="*/ f40 f13 1"/>
                    <a:gd name="f55" fmla="*/ f42 f14 1"/>
                    <a:gd name="f56" fmla="*/ f41 f14 1"/>
                    <a:gd name="f57" fmla="*/ f44 f13 1"/>
                    <a:gd name="f58" fmla="*/ f45 f14 1"/>
                    <a:gd name="f59" fmla="*/ f46 f13 1"/>
                    <a:gd name="f60" fmla="*/ f47 f13 1"/>
                    <a:gd name="f61" fmla="*/ f48 f14 1"/>
                    <a:gd name="f62" fmla="*/ f49 f13 1"/>
                    <a:gd name="f63" fmla="*/ f50 f14 1"/>
                    <a:gd name="f64" fmla="*/ f51 f13 1"/>
                    <a:gd name="f65" fmla="*/ f52 f14 1"/>
                  </a:gdLst>
                  <a:ahLst/>
                  <a:cxnLst>
                    <a:cxn ang="3cd4">
                      <a:pos x="hc" y="t"/>
                    </a:cxn>
                    <a:cxn ang="0">
                      <a:pos x="r" y="vc"/>
                    </a:cxn>
                    <a:cxn ang="cd4">
                      <a:pos x="hc" y="b"/>
                    </a:cxn>
                    <a:cxn ang="cd2">
                      <a:pos x="l" y="vc"/>
                    </a:cxn>
                    <a:cxn ang="f43">
                      <a:pos x="f57" y="f58"/>
                    </a:cxn>
                    <a:cxn ang="f43">
                      <a:pos x="f59" y="f58"/>
                    </a:cxn>
                    <a:cxn ang="f43">
                      <a:pos x="f60" y="f61"/>
                    </a:cxn>
                    <a:cxn ang="f43">
                      <a:pos x="f62" y="f63"/>
                    </a:cxn>
                    <a:cxn ang="f43">
                      <a:pos x="f64" y="f65"/>
                    </a:cxn>
                    <a:cxn ang="f43">
                      <a:pos x="f57" y="f58"/>
                    </a:cxn>
                  </a:cxnLst>
                  <a:rect l="f53" t="f56" r="f54" b="f55"/>
                  <a:pathLst>
                    <a:path w="2619012" h="29671">
                      <a:moveTo>
                        <a:pt x="f5" y="f5"/>
                      </a:moveTo>
                      <a:lnTo>
                        <a:pt x="f6" y="f5"/>
                      </a:lnTo>
                      <a:lnTo>
                        <a:pt x="f8" y="f9"/>
                      </a:lnTo>
                      <a:lnTo>
                        <a:pt x="f10" y="f7"/>
                      </a:lnTo>
                      <a:lnTo>
                        <a:pt x="f11" y="f11"/>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Freeform: Shape 87">
                  <a:extLst>
                    <a:ext uri="{FF2B5EF4-FFF2-40B4-BE49-F238E27FC236}">
                      <a16:creationId xmlns:a16="http://schemas.microsoft.com/office/drawing/2014/main" id="{434C8170-8F31-B18E-B49E-27D4CA3640AA}"/>
                    </a:ext>
                  </a:extLst>
                </p:cNvPr>
                <p:cNvSpPr/>
                <p:nvPr/>
              </p:nvSpPr>
              <p:spPr>
                <a:xfrm>
                  <a:off x="1343555" y="5988423"/>
                  <a:ext cx="2504120" cy="29672"/>
                </a:xfrm>
                <a:custGeom>
                  <a:avLst/>
                  <a:gdLst>
                    <a:gd name="f0" fmla="val 10800000"/>
                    <a:gd name="f1" fmla="val 5400000"/>
                    <a:gd name="f2" fmla="val 180"/>
                    <a:gd name="f3" fmla="val w"/>
                    <a:gd name="f4" fmla="val h"/>
                    <a:gd name="f5" fmla="val 0"/>
                    <a:gd name="f6" fmla="val 2497122"/>
                    <a:gd name="f7" fmla="val 29670"/>
                    <a:gd name="f8" fmla="val 2468254"/>
                    <a:gd name="f9" fmla="val 28868"/>
                    <a:gd name="f10" fmla="val 28066"/>
                    <a:gd name="f11" fmla="+- 0 0 -90"/>
                    <a:gd name="f12" fmla="*/ f3 1 2497122"/>
                    <a:gd name="f13" fmla="*/ f4 1 29670"/>
                    <a:gd name="f14" fmla="+- f7 0 f5"/>
                    <a:gd name="f15" fmla="+- f6 0 f5"/>
                    <a:gd name="f16" fmla="*/ f11 f0 1"/>
                    <a:gd name="f17" fmla="*/ f15 1 2497122"/>
                    <a:gd name="f18" fmla="*/ f14 1 29670"/>
                    <a:gd name="f19" fmla="*/ 0 f15 1"/>
                    <a:gd name="f20" fmla="*/ 0 f14 1"/>
                    <a:gd name="f21" fmla="*/ 2497122 f15 1"/>
                    <a:gd name="f22" fmla="*/ 2468254 f15 1"/>
                    <a:gd name="f23" fmla="*/ 28868 f14 1"/>
                    <a:gd name="f24" fmla="*/ 28066 f15 1"/>
                    <a:gd name="f25" fmla="*/ 29670 f14 1"/>
                    <a:gd name="f26" fmla="*/ 28868 f15 1"/>
                    <a:gd name="f27" fmla="*/ f16 1 f2"/>
                    <a:gd name="f28" fmla="*/ f19 1 2497122"/>
                    <a:gd name="f29" fmla="*/ f20 1 29670"/>
                    <a:gd name="f30" fmla="*/ f21 1 2497122"/>
                    <a:gd name="f31" fmla="*/ f22 1 2497122"/>
                    <a:gd name="f32" fmla="*/ f23 1 29670"/>
                    <a:gd name="f33" fmla="*/ f24 1 2497122"/>
                    <a:gd name="f34" fmla="*/ f25 1 29670"/>
                    <a:gd name="f35" fmla="*/ f26 1 2497122"/>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2497122"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6" name="Freeform: Shape 86">
                  <a:extLst>
                    <a:ext uri="{FF2B5EF4-FFF2-40B4-BE49-F238E27FC236}">
                      <a16:creationId xmlns:a16="http://schemas.microsoft.com/office/drawing/2014/main" id="{BA3FE15E-4A15-79D6-E2CB-424A99CDE92E}"/>
                    </a:ext>
                  </a:extLst>
                </p:cNvPr>
                <p:cNvSpPr/>
                <p:nvPr/>
              </p:nvSpPr>
              <p:spPr>
                <a:xfrm>
                  <a:off x="1403064" y="6049368"/>
                  <a:ext cx="2383493" cy="28867"/>
                </a:xfrm>
                <a:custGeom>
                  <a:avLst/>
                  <a:gdLst>
                    <a:gd name="f0" fmla="val 10800000"/>
                    <a:gd name="f1" fmla="val 5400000"/>
                    <a:gd name="f2" fmla="val 180"/>
                    <a:gd name="f3" fmla="val w"/>
                    <a:gd name="f4" fmla="val h"/>
                    <a:gd name="f5" fmla="val 0"/>
                    <a:gd name="f6" fmla="val 2376837"/>
                    <a:gd name="f7" fmla="val 28869"/>
                    <a:gd name="f8" fmla="val 2347968"/>
                    <a:gd name="f9" fmla="val 28868"/>
                    <a:gd name="f10" fmla="+- 0 0 -90"/>
                    <a:gd name="f11" fmla="*/ f3 1 2376837"/>
                    <a:gd name="f12" fmla="*/ f4 1 28869"/>
                    <a:gd name="f13" fmla="+- f7 0 f5"/>
                    <a:gd name="f14" fmla="+- f6 0 f5"/>
                    <a:gd name="f15" fmla="*/ f10 f0 1"/>
                    <a:gd name="f16" fmla="*/ f14 1 2376837"/>
                    <a:gd name="f17" fmla="*/ f13 1 28869"/>
                    <a:gd name="f18" fmla="*/ 0 f14 1"/>
                    <a:gd name="f19" fmla="*/ 0 f13 1"/>
                    <a:gd name="f20" fmla="*/ 2376837 f14 1"/>
                    <a:gd name="f21" fmla="*/ 2347968 f14 1"/>
                    <a:gd name="f22" fmla="*/ 28868 f13 1"/>
                    <a:gd name="f23" fmla="*/ 28868 f14 1"/>
                    <a:gd name="f24" fmla="*/ 28869 f13 1"/>
                    <a:gd name="f25" fmla="*/ f15 1 f2"/>
                    <a:gd name="f26" fmla="*/ f18 1 2376837"/>
                    <a:gd name="f27" fmla="*/ f19 1 28869"/>
                    <a:gd name="f28" fmla="*/ f20 1 2376837"/>
                    <a:gd name="f29" fmla="*/ f21 1 2376837"/>
                    <a:gd name="f30" fmla="*/ f22 1 28869"/>
                    <a:gd name="f31" fmla="*/ f23 1 2376837"/>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2376837"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7" name="Freeform: Shape 85">
                  <a:extLst>
                    <a:ext uri="{FF2B5EF4-FFF2-40B4-BE49-F238E27FC236}">
                      <a16:creationId xmlns:a16="http://schemas.microsoft.com/office/drawing/2014/main" id="{00BE366A-E3CC-74F3-3C2A-0F407A799A21}"/>
                    </a:ext>
                  </a:extLst>
                </p:cNvPr>
                <p:cNvSpPr/>
                <p:nvPr/>
              </p:nvSpPr>
              <p:spPr>
                <a:xfrm>
                  <a:off x="1464173" y="6110313"/>
                  <a:ext cx="2261265" cy="28867"/>
                </a:xfrm>
                <a:custGeom>
                  <a:avLst/>
                  <a:gdLst>
                    <a:gd name="f0" fmla="val 10800000"/>
                    <a:gd name="f1" fmla="val 5400000"/>
                    <a:gd name="f2" fmla="val 180"/>
                    <a:gd name="f3" fmla="val w"/>
                    <a:gd name="f4" fmla="val h"/>
                    <a:gd name="f5" fmla="val 0"/>
                    <a:gd name="f6" fmla="val 2254948"/>
                    <a:gd name="f7" fmla="val 28868"/>
                    <a:gd name="f8" fmla="val 2226080"/>
                    <a:gd name="f9" fmla="+- 0 0 -90"/>
                    <a:gd name="f10" fmla="*/ f3 1 2254948"/>
                    <a:gd name="f11" fmla="*/ f4 1 28868"/>
                    <a:gd name="f12" fmla="+- f7 0 f5"/>
                    <a:gd name="f13" fmla="+- f6 0 f5"/>
                    <a:gd name="f14" fmla="*/ f9 f0 1"/>
                    <a:gd name="f15" fmla="*/ f13 1 2254948"/>
                    <a:gd name="f16" fmla="*/ f12 1 28868"/>
                    <a:gd name="f17" fmla="*/ 0 f13 1"/>
                    <a:gd name="f18" fmla="*/ 0 f12 1"/>
                    <a:gd name="f19" fmla="*/ 2254948 f13 1"/>
                    <a:gd name="f20" fmla="*/ 2226080 f13 1"/>
                    <a:gd name="f21" fmla="*/ 28868 f12 1"/>
                    <a:gd name="f22" fmla="*/ 28868 f13 1"/>
                    <a:gd name="f23" fmla="*/ f14 1 f2"/>
                    <a:gd name="f24" fmla="*/ f17 1 2254948"/>
                    <a:gd name="f25" fmla="*/ f18 1 28868"/>
                    <a:gd name="f26" fmla="*/ f19 1 2254948"/>
                    <a:gd name="f27" fmla="*/ f20 1 2254948"/>
                    <a:gd name="f28" fmla="*/ f21 1 28868"/>
                    <a:gd name="f29" fmla="*/ f22 1 2254948"/>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254948"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Freeform: Shape 84">
                  <a:extLst>
                    <a:ext uri="{FF2B5EF4-FFF2-40B4-BE49-F238E27FC236}">
                      <a16:creationId xmlns:a16="http://schemas.microsoft.com/office/drawing/2014/main" id="{3E85AAD3-89AA-EF11-9B68-CFEA22EB5028}"/>
                    </a:ext>
                  </a:extLst>
                </p:cNvPr>
                <p:cNvSpPr/>
                <p:nvPr/>
              </p:nvSpPr>
              <p:spPr>
                <a:xfrm>
                  <a:off x="1526097" y="6170453"/>
                  <a:ext cx="2139037" cy="29672"/>
                </a:xfrm>
                <a:custGeom>
                  <a:avLst/>
                  <a:gdLst>
                    <a:gd name="f0" fmla="val 10800000"/>
                    <a:gd name="f1" fmla="val 5400000"/>
                    <a:gd name="f2" fmla="val 180"/>
                    <a:gd name="f3" fmla="val w"/>
                    <a:gd name="f4" fmla="val h"/>
                    <a:gd name="f5" fmla="val 0"/>
                    <a:gd name="f6" fmla="val 2133059"/>
                    <a:gd name="f7" fmla="val 29671"/>
                    <a:gd name="f8" fmla="val 2104190"/>
                    <a:gd name="f9" fmla="val 28869"/>
                    <a:gd name="f10" fmla="val 28066"/>
                    <a:gd name="f11" fmla="val 28868"/>
                    <a:gd name="f12" fmla="val 1"/>
                    <a:gd name="f13" fmla="+- 0 0 -90"/>
                    <a:gd name="f14" fmla="*/ f3 1 2133059"/>
                    <a:gd name="f15" fmla="*/ f4 1 29671"/>
                    <a:gd name="f16" fmla="+- f7 0 f5"/>
                    <a:gd name="f17" fmla="+- f6 0 f5"/>
                    <a:gd name="f18" fmla="*/ f13 f0 1"/>
                    <a:gd name="f19" fmla="*/ f17 1 2133059"/>
                    <a:gd name="f20" fmla="*/ f16 1 29671"/>
                    <a:gd name="f21" fmla="*/ 2133059 f17 1"/>
                    <a:gd name="f22" fmla="*/ 0 f16 1"/>
                    <a:gd name="f23" fmla="*/ 2104190 f17 1"/>
                    <a:gd name="f24" fmla="*/ 28869 f16 1"/>
                    <a:gd name="f25" fmla="*/ 28066 f17 1"/>
                    <a:gd name="f26" fmla="*/ 29671 f16 1"/>
                    <a:gd name="f27" fmla="*/ 28868 f17 1"/>
                    <a:gd name="f28" fmla="*/ 0 f17 1"/>
                    <a:gd name="f29" fmla="*/ 1 f16 1"/>
                    <a:gd name="f30" fmla="*/ f18 1 f2"/>
                    <a:gd name="f31" fmla="*/ f21 1 2133059"/>
                    <a:gd name="f32" fmla="*/ f22 1 29671"/>
                    <a:gd name="f33" fmla="*/ f23 1 2133059"/>
                    <a:gd name="f34" fmla="*/ f24 1 29671"/>
                    <a:gd name="f35" fmla="*/ f25 1 2133059"/>
                    <a:gd name="f36" fmla="*/ f26 1 29671"/>
                    <a:gd name="f37" fmla="*/ f27 1 2133059"/>
                    <a:gd name="f38" fmla="*/ f28 1 2133059"/>
                    <a:gd name="f39" fmla="*/ f29 1 29671"/>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20"/>
                    <a:gd name="f51" fmla="*/ f37 1 f19"/>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5 1"/>
                    <a:gd name="f64" fmla="*/ f51 f14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3"/>
                    </a:cxn>
                    <a:cxn ang="f44">
                      <a:pos x="f64" y="f61"/>
                    </a:cxn>
                    <a:cxn ang="f44">
                      <a:pos x="f65" y="f66"/>
                    </a:cxn>
                    <a:cxn ang="f44">
                      <a:pos x="f58" y="f59"/>
                    </a:cxn>
                  </a:cxnLst>
                  <a:rect l="f54" t="f57" r="f55" b="f56"/>
                  <a:pathLst>
                    <a:path w="2133059" h="29671">
                      <a:moveTo>
                        <a:pt x="f6" y="f5"/>
                      </a:moveTo>
                      <a:lnTo>
                        <a:pt x="f8" y="f9"/>
                      </a:lnTo>
                      <a:lnTo>
                        <a:pt x="f10" y="f7"/>
                      </a:lnTo>
                      <a:lnTo>
                        <a:pt x="f11" y="f9"/>
                      </a:lnTo>
                      <a:lnTo>
                        <a:pt x="f5" y="f12"/>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9" name="Freeform: Shape 83">
                  <a:extLst>
                    <a:ext uri="{FF2B5EF4-FFF2-40B4-BE49-F238E27FC236}">
                      <a16:creationId xmlns:a16="http://schemas.microsoft.com/office/drawing/2014/main" id="{1AF4D4FB-D644-CF7A-135D-F5282CAD90B8}"/>
                    </a:ext>
                  </a:extLst>
                </p:cNvPr>
                <p:cNvSpPr/>
                <p:nvPr/>
              </p:nvSpPr>
              <p:spPr>
                <a:xfrm>
                  <a:off x="1585606" y="6231407"/>
                  <a:ext cx="2018409" cy="28867"/>
                </a:xfrm>
                <a:custGeom>
                  <a:avLst/>
                  <a:gdLst>
                    <a:gd name="f0" fmla="val 10800000"/>
                    <a:gd name="f1" fmla="val 5400000"/>
                    <a:gd name="f2" fmla="val 180"/>
                    <a:gd name="f3" fmla="val w"/>
                    <a:gd name="f4" fmla="val h"/>
                    <a:gd name="f5" fmla="val 0"/>
                    <a:gd name="f6" fmla="val 2012774"/>
                    <a:gd name="f7" fmla="val 28868"/>
                    <a:gd name="f8" fmla="val 1983905"/>
                    <a:gd name="f9" fmla="+- 0 0 -90"/>
                    <a:gd name="f10" fmla="*/ f3 1 2012774"/>
                    <a:gd name="f11" fmla="*/ f4 1 28868"/>
                    <a:gd name="f12" fmla="+- f7 0 f5"/>
                    <a:gd name="f13" fmla="+- f6 0 f5"/>
                    <a:gd name="f14" fmla="*/ f9 f0 1"/>
                    <a:gd name="f15" fmla="*/ f13 1 2012774"/>
                    <a:gd name="f16" fmla="*/ f12 1 28868"/>
                    <a:gd name="f17" fmla="*/ 0 f13 1"/>
                    <a:gd name="f18" fmla="*/ 0 f12 1"/>
                    <a:gd name="f19" fmla="*/ 2012774 f13 1"/>
                    <a:gd name="f20" fmla="*/ 1983905 f13 1"/>
                    <a:gd name="f21" fmla="*/ 28868 f12 1"/>
                    <a:gd name="f22" fmla="*/ 28868 f13 1"/>
                    <a:gd name="f23" fmla="*/ f14 1 f2"/>
                    <a:gd name="f24" fmla="*/ f17 1 2012774"/>
                    <a:gd name="f25" fmla="*/ f18 1 28868"/>
                    <a:gd name="f26" fmla="*/ f19 1 2012774"/>
                    <a:gd name="f27" fmla="*/ f20 1 2012774"/>
                    <a:gd name="f28" fmla="*/ f21 1 28868"/>
                    <a:gd name="f29" fmla="*/ f22 1 201277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01277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0" name="Freeform: Shape 82">
                  <a:extLst>
                    <a:ext uri="{FF2B5EF4-FFF2-40B4-BE49-F238E27FC236}">
                      <a16:creationId xmlns:a16="http://schemas.microsoft.com/office/drawing/2014/main" id="{8C818012-EA5F-A726-95F7-1913A66FD807}"/>
                    </a:ext>
                  </a:extLst>
                </p:cNvPr>
                <p:cNvSpPr/>
                <p:nvPr/>
              </p:nvSpPr>
              <p:spPr>
                <a:xfrm>
                  <a:off x="1646715" y="6292352"/>
                  <a:ext cx="1896182" cy="28867"/>
                </a:xfrm>
                <a:custGeom>
                  <a:avLst/>
                  <a:gdLst>
                    <a:gd name="f0" fmla="val 10800000"/>
                    <a:gd name="f1" fmla="val 5400000"/>
                    <a:gd name="f2" fmla="val 180"/>
                    <a:gd name="f3" fmla="val w"/>
                    <a:gd name="f4" fmla="val h"/>
                    <a:gd name="f5" fmla="val 0"/>
                    <a:gd name="f6" fmla="val 1890884"/>
                    <a:gd name="f7" fmla="val 28868"/>
                    <a:gd name="f8" fmla="val 1862016"/>
                    <a:gd name="f9" fmla="+- 0 0 -90"/>
                    <a:gd name="f10" fmla="*/ f3 1 1890884"/>
                    <a:gd name="f11" fmla="*/ f4 1 28868"/>
                    <a:gd name="f12" fmla="+- f7 0 f5"/>
                    <a:gd name="f13" fmla="+- f6 0 f5"/>
                    <a:gd name="f14" fmla="*/ f9 f0 1"/>
                    <a:gd name="f15" fmla="*/ f13 1 1890884"/>
                    <a:gd name="f16" fmla="*/ f12 1 28868"/>
                    <a:gd name="f17" fmla="*/ 0 f13 1"/>
                    <a:gd name="f18" fmla="*/ 0 f12 1"/>
                    <a:gd name="f19" fmla="*/ 1890884 f13 1"/>
                    <a:gd name="f20" fmla="*/ 1862016 f13 1"/>
                    <a:gd name="f21" fmla="*/ 28868 f12 1"/>
                    <a:gd name="f22" fmla="*/ 28868 f13 1"/>
                    <a:gd name="f23" fmla="*/ f14 1 f2"/>
                    <a:gd name="f24" fmla="*/ f17 1 1890884"/>
                    <a:gd name="f25" fmla="*/ f18 1 28868"/>
                    <a:gd name="f26" fmla="*/ f19 1 1890884"/>
                    <a:gd name="f27" fmla="*/ f20 1 1890884"/>
                    <a:gd name="f28" fmla="*/ f21 1 28868"/>
                    <a:gd name="f29" fmla="*/ f22 1 189088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89088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1" name="Freeform: Shape 81">
                  <a:extLst>
                    <a:ext uri="{FF2B5EF4-FFF2-40B4-BE49-F238E27FC236}">
                      <a16:creationId xmlns:a16="http://schemas.microsoft.com/office/drawing/2014/main" id="{0D22F897-F247-468E-0BB2-D14878AE26BB}"/>
                    </a:ext>
                  </a:extLst>
                </p:cNvPr>
                <p:cNvSpPr/>
                <p:nvPr/>
              </p:nvSpPr>
              <p:spPr>
                <a:xfrm>
                  <a:off x="1707834" y="6353287"/>
                  <a:ext cx="1773954" cy="28867"/>
                </a:xfrm>
                <a:custGeom>
                  <a:avLst/>
                  <a:gdLst>
                    <a:gd name="f0" fmla="val 10800000"/>
                    <a:gd name="f1" fmla="val 5400000"/>
                    <a:gd name="f2" fmla="val 180"/>
                    <a:gd name="f3" fmla="val w"/>
                    <a:gd name="f4" fmla="val h"/>
                    <a:gd name="f5" fmla="val 0"/>
                    <a:gd name="f6" fmla="val 1768996"/>
                    <a:gd name="f7" fmla="val 28869"/>
                    <a:gd name="f8" fmla="val 1740128"/>
                    <a:gd name="f9" fmla="val 28868"/>
                    <a:gd name="f10" fmla="+- 0 0 -90"/>
                    <a:gd name="f11" fmla="*/ f3 1 1768996"/>
                    <a:gd name="f12" fmla="*/ f4 1 28869"/>
                    <a:gd name="f13" fmla="+- f7 0 f5"/>
                    <a:gd name="f14" fmla="+- f6 0 f5"/>
                    <a:gd name="f15" fmla="*/ f10 f0 1"/>
                    <a:gd name="f16" fmla="*/ f14 1 1768996"/>
                    <a:gd name="f17" fmla="*/ f13 1 28869"/>
                    <a:gd name="f18" fmla="*/ 0 f14 1"/>
                    <a:gd name="f19" fmla="*/ 0 f13 1"/>
                    <a:gd name="f20" fmla="*/ 1768996 f14 1"/>
                    <a:gd name="f21" fmla="*/ 1740128 f14 1"/>
                    <a:gd name="f22" fmla="*/ 28868 f13 1"/>
                    <a:gd name="f23" fmla="*/ 28869 f14 1"/>
                    <a:gd name="f24" fmla="*/ 28869 f13 1"/>
                    <a:gd name="f25" fmla="*/ f15 1 f2"/>
                    <a:gd name="f26" fmla="*/ f18 1 1768996"/>
                    <a:gd name="f27" fmla="*/ f19 1 28869"/>
                    <a:gd name="f28" fmla="*/ f20 1 1768996"/>
                    <a:gd name="f29" fmla="*/ f21 1 1768996"/>
                    <a:gd name="f30" fmla="*/ f22 1 28869"/>
                    <a:gd name="f31" fmla="*/ f23 1 1768996"/>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768996"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2" name="Freeform: Shape 80">
                  <a:extLst>
                    <a:ext uri="{FF2B5EF4-FFF2-40B4-BE49-F238E27FC236}">
                      <a16:creationId xmlns:a16="http://schemas.microsoft.com/office/drawing/2014/main" id="{4FD2EDCF-FFAA-CA37-BE81-76A828992756}"/>
                    </a:ext>
                  </a:extLst>
                </p:cNvPr>
                <p:cNvSpPr/>
                <p:nvPr/>
              </p:nvSpPr>
              <p:spPr>
                <a:xfrm>
                  <a:off x="1769757" y="6413437"/>
                  <a:ext cx="1651717" cy="29672"/>
                </a:xfrm>
                <a:custGeom>
                  <a:avLst/>
                  <a:gdLst>
                    <a:gd name="f0" fmla="val 10800000"/>
                    <a:gd name="f1" fmla="val 5400000"/>
                    <a:gd name="f2" fmla="val 180"/>
                    <a:gd name="f3" fmla="val w"/>
                    <a:gd name="f4" fmla="val h"/>
                    <a:gd name="f5" fmla="val 0"/>
                    <a:gd name="f6" fmla="val 1647106"/>
                    <a:gd name="f7" fmla="val 29670"/>
                    <a:gd name="f8" fmla="val 1618238"/>
                    <a:gd name="f9" fmla="val 28868"/>
                    <a:gd name="f10" fmla="val 28066"/>
                    <a:gd name="f11" fmla="+- 0 0 -90"/>
                    <a:gd name="f12" fmla="*/ f3 1 1647106"/>
                    <a:gd name="f13" fmla="*/ f4 1 29670"/>
                    <a:gd name="f14" fmla="+- f7 0 f5"/>
                    <a:gd name="f15" fmla="+- f6 0 f5"/>
                    <a:gd name="f16" fmla="*/ f11 f0 1"/>
                    <a:gd name="f17" fmla="*/ f15 1 1647106"/>
                    <a:gd name="f18" fmla="*/ f14 1 29670"/>
                    <a:gd name="f19" fmla="*/ 0 f15 1"/>
                    <a:gd name="f20" fmla="*/ 0 f14 1"/>
                    <a:gd name="f21" fmla="*/ 1647106 f15 1"/>
                    <a:gd name="f22" fmla="*/ 1618238 f15 1"/>
                    <a:gd name="f23" fmla="*/ 28868 f14 1"/>
                    <a:gd name="f24" fmla="*/ 28066 f15 1"/>
                    <a:gd name="f25" fmla="*/ 29670 f14 1"/>
                    <a:gd name="f26" fmla="*/ 28868 f15 1"/>
                    <a:gd name="f27" fmla="*/ f16 1 f2"/>
                    <a:gd name="f28" fmla="*/ f19 1 1647106"/>
                    <a:gd name="f29" fmla="*/ f20 1 29670"/>
                    <a:gd name="f30" fmla="*/ f21 1 1647106"/>
                    <a:gd name="f31" fmla="*/ f22 1 1647106"/>
                    <a:gd name="f32" fmla="*/ f23 1 29670"/>
                    <a:gd name="f33" fmla="*/ f24 1 1647106"/>
                    <a:gd name="f34" fmla="*/ f25 1 29670"/>
                    <a:gd name="f35" fmla="*/ f26 1 1647106"/>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647106"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3" name="Freeform: Shape 79">
                  <a:extLst>
                    <a:ext uri="{FF2B5EF4-FFF2-40B4-BE49-F238E27FC236}">
                      <a16:creationId xmlns:a16="http://schemas.microsoft.com/office/drawing/2014/main" id="{62B39B5F-1703-3E3E-25B1-0EEB7479B94F}"/>
                    </a:ext>
                  </a:extLst>
                </p:cNvPr>
                <p:cNvSpPr/>
                <p:nvPr/>
              </p:nvSpPr>
              <p:spPr>
                <a:xfrm>
                  <a:off x="1829257" y="6474381"/>
                  <a:ext cx="1531098" cy="28867"/>
                </a:xfrm>
                <a:custGeom>
                  <a:avLst/>
                  <a:gdLst>
                    <a:gd name="f0" fmla="val 10800000"/>
                    <a:gd name="f1" fmla="val 5400000"/>
                    <a:gd name="f2" fmla="val 180"/>
                    <a:gd name="f3" fmla="val w"/>
                    <a:gd name="f4" fmla="val h"/>
                    <a:gd name="f5" fmla="val 0"/>
                    <a:gd name="f6" fmla="val 1526821"/>
                    <a:gd name="f7" fmla="val 28869"/>
                    <a:gd name="f8" fmla="val 1497952"/>
                    <a:gd name="f9" fmla="val 28868"/>
                    <a:gd name="f10" fmla="+- 0 0 -90"/>
                    <a:gd name="f11" fmla="*/ f3 1 1526821"/>
                    <a:gd name="f12" fmla="*/ f4 1 28869"/>
                    <a:gd name="f13" fmla="+- f7 0 f5"/>
                    <a:gd name="f14" fmla="+- f6 0 f5"/>
                    <a:gd name="f15" fmla="*/ f10 f0 1"/>
                    <a:gd name="f16" fmla="*/ f14 1 1526821"/>
                    <a:gd name="f17" fmla="*/ f13 1 28869"/>
                    <a:gd name="f18" fmla="*/ 0 f14 1"/>
                    <a:gd name="f19" fmla="*/ 0 f13 1"/>
                    <a:gd name="f20" fmla="*/ 1526821 f14 1"/>
                    <a:gd name="f21" fmla="*/ 1497952 f14 1"/>
                    <a:gd name="f22" fmla="*/ 28868 f13 1"/>
                    <a:gd name="f23" fmla="*/ 28868 f14 1"/>
                    <a:gd name="f24" fmla="*/ 28869 f13 1"/>
                    <a:gd name="f25" fmla="*/ f15 1 f2"/>
                    <a:gd name="f26" fmla="*/ f18 1 1526821"/>
                    <a:gd name="f27" fmla="*/ f19 1 28869"/>
                    <a:gd name="f28" fmla="*/ f20 1 1526821"/>
                    <a:gd name="f29" fmla="*/ f21 1 1526821"/>
                    <a:gd name="f30" fmla="*/ f22 1 28869"/>
                    <a:gd name="f31" fmla="*/ f23 1 1526821"/>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526821"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4" name="Freeform: Shape 78">
                  <a:extLst>
                    <a:ext uri="{FF2B5EF4-FFF2-40B4-BE49-F238E27FC236}">
                      <a16:creationId xmlns:a16="http://schemas.microsoft.com/office/drawing/2014/main" id="{7FFCB03E-B2EE-FA70-A5EE-B03D5EAFC934}"/>
                    </a:ext>
                  </a:extLst>
                </p:cNvPr>
                <p:cNvSpPr/>
                <p:nvPr/>
              </p:nvSpPr>
              <p:spPr>
                <a:xfrm>
                  <a:off x="1890375" y="6535326"/>
                  <a:ext cx="1408870" cy="28867"/>
                </a:xfrm>
                <a:custGeom>
                  <a:avLst/>
                  <a:gdLst>
                    <a:gd name="f0" fmla="val 10800000"/>
                    <a:gd name="f1" fmla="val 5400000"/>
                    <a:gd name="f2" fmla="val 180"/>
                    <a:gd name="f3" fmla="val w"/>
                    <a:gd name="f4" fmla="val h"/>
                    <a:gd name="f5" fmla="val 0"/>
                    <a:gd name="f6" fmla="val 1404932"/>
                    <a:gd name="f7" fmla="val 28868"/>
                    <a:gd name="f8" fmla="val 1376064"/>
                    <a:gd name="f9" fmla="+- 0 0 -90"/>
                    <a:gd name="f10" fmla="*/ f3 1 1404932"/>
                    <a:gd name="f11" fmla="*/ f4 1 28868"/>
                    <a:gd name="f12" fmla="+- f7 0 f5"/>
                    <a:gd name="f13" fmla="+- f6 0 f5"/>
                    <a:gd name="f14" fmla="*/ f9 f0 1"/>
                    <a:gd name="f15" fmla="*/ f13 1 1404932"/>
                    <a:gd name="f16" fmla="*/ f12 1 28868"/>
                    <a:gd name="f17" fmla="*/ 0 f13 1"/>
                    <a:gd name="f18" fmla="*/ 0 f12 1"/>
                    <a:gd name="f19" fmla="*/ 1404932 f13 1"/>
                    <a:gd name="f20" fmla="*/ 1376064 f13 1"/>
                    <a:gd name="f21" fmla="*/ 28868 f12 1"/>
                    <a:gd name="f22" fmla="*/ 28868 f13 1"/>
                    <a:gd name="f23" fmla="*/ f14 1 f2"/>
                    <a:gd name="f24" fmla="*/ f17 1 1404932"/>
                    <a:gd name="f25" fmla="*/ f18 1 28868"/>
                    <a:gd name="f26" fmla="*/ f19 1 1404932"/>
                    <a:gd name="f27" fmla="*/ f20 1 1404932"/>
                    <a:gd name="f28" fmla="*/ f21 1 28868"/>
                    <a:gd name="f29" fmla="*/ f22 1 1404932"/>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404932"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5" name="Freeform: Shape 77">
                  <a:extLst>
                    <a:ext uri="{FF2B5EF4-FFF2-40B4-BE49-F238E27FC236}">
                      <a16:creationId xmlns:a16="http://schemas.microsoft.com/office/drawing/2014/main" id="{45D676C2-DD2F-9E0A-61B9-1445069CEA7F}"/>
                    </a:ext>
                  </a:extLst>
                </p:cNvPr>
                <p:cNvSpPr/>
                <p:nvPr/>
              </p:nvSpPr>
              <p:spPr>
                <a:xfrm>
                  <a:off x="1952289" y="6595466"/>
                  <a:ext cx="1286633" cy="29672"/>
                </a:xfrm>
                <a:custGeom>
                  <a:avLst/>
                  <a:gdLst>
                    <a:gd name="f0" fmla="val 10800000"/>
                    <a:gd name="f1" fmla="val 5400000"/>
                    <a:gd name="f2" fmla="val 180"/>
                    <a:gd name="f3" fmla="val w"/>
                    <a:gd name="f4" fmla="val h"/>
                    <a:gd name="f5" fmla="val 0"/>
                    <a:gd name="f6" fmla="val 1283044"/>
                    <a:gd name="f7" fmla="val 29671"/>
                    <a:gd name="f8" fmla="val 1254175"/>
                    <a:gd name="f9" fmla="val 28869"/>
                    <a:gd name="f10" fmla="val 28067"/>
                    <a:gd name="f11" fmla="val 1"/>
                    <a:gd name="f12" fmla="+- 0 0 -90"/>
                    <a:gd name="f13" fmla="*/ f3 1 1283044"/>
                    <a:gd name="f14" fmla="*/ f4 1 29671"/>
                    <a:gd name="f15" fmla="+- f7 0 f5"/>
                    <a:gd name="f16" fmla="+- f6 0 f5"/>
                    <a:gd name="f17" fmla="*/ f12 f0 1"/>
                    <a:gd name="f18" fmla="*/ f16 1 1283044"/>
                    <a:gd name="f19" fmla="*/ f15 1 29671"/>
                    <a:gd name="f20" fmla="*/ 1283044 f16 1"/>
                    <a:gd name="f21" fmla="*/ 0 f15 1"/>
                    <a:gd name="f22" fmla="*/ 1254175 f16 1"/>
                    <a:gd name="f23" fmla="*/ 28869 f15 1"/>
                    <a:gd name="f24" fmla="*/ 28067 f16 1"/>
                    <a:gd name="f25" fmla="*/ 29671 f15 1"/>
                    <a:gd name="f26" fmla="*/ 28869 f16 1"/>
                    <a:gd name="f27" fmla="*/ 0 f16 1"/>
                    <a:gd name="f28" fmla="*/ 1 f15 1"/>
                    <a:gd name="f29" fmla="*/ f17 1 f2"/>
                    <a:gd name="f30" fmla="*/ f20 1 1283044"/>
                    <a:gd name="f31" fmla="*/ f21 1 29671"/>
                    <a:gd name="f32" fmla="*/ f22 1 1283044"/>
                    <a:gd name="f33" fmla="*/ f23 1 29671"/>
                    <a:gd name="f34" fmla="*/ f24 1 1283044"/>
                    <a:gd name="f35" fmla="*/ f25 1 29671"/>
                    <a:gd name="f36" fmla="*/ f26 1 1283044"/>
                    <a:gd name="f37" fmla="*/ f27 1 1283044"/>
                    <a:gd name="f38" fmla="*/ f28 1 29671"/>
                    <a:gd name="f39" fmla="*/ f5 1 f18"/>
                    <a:gd name="f40" fmla="*/ f6 1 f18"/>
                    <a:gd name="f41" fmla="*/ f5 1 f19"/>
                    <a:gd name="f42" fmla="*/ f7 1 f19"/>
                    <a:gd name="f43" fmla="+- f29 0 f1"/>
                    <a:gd name="f44" fmla="*/ f30 1 f18"/>
                    <a:gd name="f45" fmla="*/ f31 1 f19"/>
                    <a:gd name="f46" fmla="*/ f32 1 f18"/>
                    <a:gd name="f47" fmla="*/ f33 1 f19"/>
                    <a:gd name="f48" fmla="*/ f34 1 f18"/>
                    <a:gd name="f49" fmla="*/ f35 1 f19"/>
                    <a:gd name="f50" fmla="*/ f36 1 f18"/>
                    <a:gd name="f51" fmla="*/ f37 1 f18"/>
                    <a:gd name="f52" fmla="*/ f38 1 f19"/>
                    <a:gd name="f53" fmla="*/ f39 f13 1"/>
                    <a:gd name="f54" fmla="*/ f40 f13 1"/>
                    <a:gd name="f55" fmla="*/ f42 f14 1"/>
                    <a:gd name="f56" fmla="*/ f41 f14 1"/>
                    <a:gd name="f57" fmla="*/ f44 f13 1"/>
                    <a:gd name="f58" fmla="*/ f45 f14 1"/>
                    <a:gd name="f59" fmla="*/ f46 f13 1"/>
                    <a:gd name="f60" fmla="*/ f47 f14 1"/>
                    <a:gd name="f61" fmla="*/ f48 f13 1"/>
                    <a:gd name="f62" fmla="*/ f49 f14 1"/>
                    <a:gd name="f63" fmla="*/ f50 f13 1"/>
                    <a:gd name="f64" fmla="*/ f51 f13 1"/>
                    <a:gd name="f65" fmla="*/ f52 f14 1"/>
                  </a:gdLst>
                  <a:ahLst/>
                  <a:cxnLst>
                    <a:cxn ang="3cd4">
                      <a:pos x="hc" y="t"/>
                    </a:cxn>
                    <a:cxn ang="0">
                      <a:pos x="r" y="vc"/>
                    </a:cxn>
                    <a:cxn ang="cd4">
                      <a:pos x="hc" y="b"/>
                    </a:cxn>
                    <a:cxn ang="cd2">
                      <a:pos x="l" y="vc"/>
                    </a:cxn>
                    <a:cxn ang="f43">
                      <a:pos x="f57" y="f58"/>
                    </a:cxn>
                    <a:cxn ang="f43">
                      <a:pos x="f59" y="f60"/>
                    </a:cxn>
                    <a:cxn ang="f43">
                      <a:pos x="f61" y="f62"/>
                    </a:cxn>
                    <a:cxn ang="f43">
                      <a:pos x="f63" y="f60"/>
                    </a:cxn>
                    <a:cxn ang="f43">
                      <a:pos x="f64" y="f65"/>
                    </a:cxn>
                    <a:cxn ang="f43">
                      <a:pos x="f57" y="f58"/>
                    </a:cxn>
                  </a:cxnLst>
                  <a:rect l="f53" t="f56" r="f54" b="f55"/>
                  <a:pathLst>
                    <a:path w="1283044" h="29671">
                      <a:moveTo>
                        <a:pt x="f6" y="f5"/>
                      </a:moveTo>
                      <a:lnTo>
                        <a:pt x="f8" y="f9"/>
                      </a:lnTo>
                      <a:lnTo>
                        <a:pt x="f10" y="f7"/>
                      </a:lnTo>
                      <a:lnTo>
                        <a:pt x="f9" y="f9"/>
                      </a:lnTo>
                      <a:lnTo>
                        <a:pt x="f5" y="f11"/>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6" name="Freeform: Shape 76">
                  <a:extLst>
                    <a:ext uri="{FF2B5EF4-FFF2-40B4-BE49-F238E27FC236}">
                      <a16:creationId xmlns:a16="http://schemas.microsoft.com/office/drawing/2014/main" id="{853E41DF-EDA2-56DE-E820-3847880A6905}"/>
                    </a:ext>
                  </a:extLst>
                </p:cNvPr>
                <p:cNvSpPr/>
                <p:nvPr/>
              </p:nvSpPr>
              <p:spPr>
                <a:xfrm>
                  <a:off x="2013408" y="6656411"/>
                  <a:ext cx="1164406" cy="29672"/>
                </a:xfrm>
                <a:custGeom>
                  <a:avLst/>
                  <a:gdLst>
                    <a:gd name="f0" fmla="val 10800000"/>
                    <a:gd name="f1" fmla="val 5400000"/>
                    <a:gd name="f2" fmla="val 180"/>
                    <a:gd name="f3" fmla="val w"/>
                    <a:gd name="f4" fmla="val h"/>
                    <a:gd name="f5" fmla="val 0"/>
                    <a:gd name="f6" fmla="val 1161154"/>
                    <a:gd name="f7" fmla="val 29670"/>
                    <a:gd name="f8" fmla="val 1132285"/>
                    <a:gd name="f9" fmla="val 28868"/>
                    <a:gd name="f10" fmla="val 28066"/>
                    <a:gd name="f11" fmla="+- 0 0 -90"/>
                    <a:gd name="f12" fmla="*/ f3 1 1161154"/>
                    <a:gd name="f13" fmla="*/ f4 1 29670"/>
                    <a:gd name="f14" fmla="+- f7 0 f5"/>
                    <a:gd name="f15" fmla="+- f6 0 f5"/>
                    <a:gd name="f16" fmla="*/ f11 f0 1"/>
                    <a:gd name="f17" fmla="*/ f15 1 1161154"/>
                    <a:gd name="f18" fmla="*/ f14 1 29670"/>
                    <a:gd name="f19" fmla="*/ 0 f15 1"/>
                    <a:gd name="f20" fmla="*/ 0 f14 1"/>
                    <a:gd name="f21" fmla="*/ 1161154 f15 1"/>
                    <a:gd name="f22" fmla="*/ 1132285 f15 1"/>
                    <a:gd name="f23" fmla="*/ 28868 f14 1"/>
                    <a:gd name="f24" fmla="*/ 28066 f15 1"/>
                    <a:gd name="f25" fmla="*/ 29670 f14 1"/>
                    <a:gd name="f26" fmla="*/ 28868 f15 1"/>
                    <a:gd name="f27" fmla="*/ f16 1 f2"/>
                    <a:gd name="f28" fmla="*/ f19 1 1161154"/>
                    <a:gd name="f29" fmla="*/ f20 1 29670"/>
                    <a:gd name="f30" fmla="*/ f21 1 1161154"/>
                    <a:gd name="f31" fmla="*/ f22 1 1161154"/>
                    <a:gd name="f32" fmla="*/ f23 1 29670"/>
                    <a:gd name="f33" fmla="*/ f24 1 1161154"/>
                    <a:gd name="f34" fmla="*/ f25 1 29670"/>
                    <a:gd name="f35" fmla="*/ f26 1 1161154"/>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161154"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7" name="Freeform: Shape 75">
                  <a:extLst>
                    <a:ext uri="{FF2B5EF4-FFF2-40B4-BE49-F238E27FC236}">
                      <a16:creationId xmlns:a16="http://schemas.microsoft.com/office/drawing/2014/main" id="{049CF885-C404-E0EA-6D30-F9651CB050A1}"/>
                    </a:ext>
                  </a:extLst>
                </p:cNvPr>
                <p:cNvSpPr/>
                <p:nvPr/>
              </p:nvSpPr>
              <p:spPr>
                <a:xfrm>
                  <a:off x="2072917" y="6717356"/>
                  <a:ext cx="1043787" cy="28867"/>
                </a:xfrm>
                <a:custGeom>
                  <a:avLst/>
                  <a:gdLst>
                    <a:gd name="f0" fmla="val 10800000"/>
                    <a:gd name="f1" fmla="val 5400000"/>
                    <a:gd name="f2" fmla="val 180"/>
                    <a:gd name="f3" fmla="val w"/>
                    <a:gd name="f4" fmla="val h"/>
                    <a:gd name="f5" fmla="val 0"/>
                    <a:gd name="f6" fmla="val 1040868"/>
                    <a:gd name="f7" fmla="val 28869"/>
                    <a:gd name="f8" fmla="val 1012000"/>
                    <a:gd name="f9" fmla="val 28868"/>
                    <a:gd name="f10" fmla="+- 0 0 -90"/>
                    <a:gd name="f11" fmla="*/ f3 1 1040868"/>
                    <a:gd name="f12" fmla="*/ f4 1 28869"/>
                    <a:gd name="f13" fmla="+- f7 0 f5"/>
                    <a:gd name="f14" fmla="+- f6 0 f5"/>
                    <a:gd name="f15" fmla="*/ f10 f0 1"/>
                    <a:gd name="f16" fmla="*/ f14 1 1040868"/>
                    <a:gd name="f17" fmla="*/ f13 1 28869"/>
                    <a:gd name="f18" fmla="*/ 0 f14 1"/>
                    <a:gd name="f19" fmla="*/ 0 f13 1"/>
                    <a:gd name="f20" fmla="*/ 1040868 f14 1"/>
                    <a:gd name="f21" fmla="*/ 1012000 f14 1"/>
                    <a:gd name="f22" fmla="*/ 28869 f13 1"/>
                    <a:gd name="f23" fmla="*/ 28868 f14 1"/>
                    <a:gd name="f24" fmla="*/ f15 1 f2"/>
                    <a:gd name="f25" fmla="*/ f18 1 1040868"/>
                    <a:gd name="f26" fmla="*/ f19 1 28869"/>
                    <a:gd name="f27" fmla="*/ f20 1 1040868"/>
                    <a:gd name="f28" fmla="*/ f21 1 1040868"/>
                    <a:gd name="f29" fmla="*/ f22 1 28869"/>
                    <a:gd name="f30" fmla="*/ f23 1 1040868"/>
                    <a:gd name="f31" fmla="*/ f5 1 f16"/>
                    <a:gd name="f32" fmla="*/ f6 1 f16"/>
                    <a:gd name="f33" fmla="*/ f5 1 f17"/>
                    <a:gd name="f34" fmla="*/ f7 1 f17"/>
                    <a:gd name="f35" fmla="+- f24 0 f1"/>
                    <a:gd name="f36" fmla="*/ f25 1 f16"/>
                    <a:gd name="f37" fmla="*/ f26 1 f17"/>
                    <a:gd name="f38" fmla="*/ f27 1 f16"/>
                    <a:gd name="f39" fmla="*/ f28 1 f16"/>
                    <a:gd name="f40" fmla="*/ f29 1 f17"/>
                    <a:gd name="f41" fmla="*/ f30 1 f16"/>
                    <a:gd name="f42" fmla="*/ f31 f11 1"/>
                    <a:gd name="f43" fmla="*/ f32 f11 1"/>
                    <a:gd name="f44" fmla="*/ f34 f12 1"/>
                    <a:gd name="f45" fmla="*/ f33 f12 1"/>
                    <a:gd name="f46" fmla="*/ f36 f11 1"/>
                    <a:gd name="f47" fmla="*/ f37 f12 1"/>
                    <a:gd name="f48" fmla="*/ f38 f11 1"/>
                    <a:gd name="f49" fmla="*/ f39 f11 1"/>
                    <a:gd name="f50" fmla="*/ f40 f12 1"/>
                    <a:gd name="f51" fmla="*/ f41 f11 1"/>
                  </a:gdLst>
                  <a:ahLst/>
                  <a:cxnLst>
                    <a:cxn ang="3cd4">
                      <a:pos x="hc" y="t"/>
                    </a:cxn>
                    <a:cxn ang="0">
                      <a:pos x="r" y="vc"/>
                    </a:cxn>
                    <a:cxn ang="cd4">
                      <a:pos x="hc" y="b"/>
                    </a:cxn>
                    <a:cxn ang="cd2">
                      <a:pos x="l" y="vc"/>
                    </a:cxn>
                    <a:cxn ang="f35">
                      <a:pos x="f46" y="f47"/>
                    </a:cxn>
                    <a:cxn ang="f35">
                      <a:pos x="f48" y="f47"/>
                    </a:cxn>
                    <a:cxn ang="f35">
                      <a:pos x="f49" y="f50"/>
                    </a:cxn>
                    <a:cxn ang="f35">
                      <a:pos x="f51" y="f50"/>
                    </a:cxn>
                    <a:cxn ang="f35">
                      <a:pos x="f46" y="f47"/>
                    </a:cxn>
                  </a:cxnLst>
                  <a:rect l="f42" t="f45" r="f43" b="f44"/>
                  <a:pathLst>
                    <a:path w="1040868" h="28869">
                      <a:moveTo>
                        <a:pt x="f5" y="f5"/>
                      </a:moveTo>
                      <a:lnTo>
                        <a:pt x="f6" y="f5"/>
                      </a:lnTo>
                      <a:lnTo>
                        <a:pt x="f8" y="f7"/>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8" name="Freeform: Shape 72">
                  <a:extLst>
                    <a:ext uri="{FF2B5EF4-FFF2-40B4-BE49-F238E27FC236}">
                      <a16:creationId xmlns:a16="http://schemas.microsoft.com/office/drawing/2014/main" id="{49B8798A-B065-8D7F-79B5-FE7874D57758}"/>
                    </a:ext>
                  </a:extLst>
                </p:cNvPr>
                <p:cNvSpPr/>
                <p:nvPr/>
              </p:nvSpPr>
              <p:spPr>
                <a:xfrm>
                  <a:off x="2134035" y="6778300"/>
                  <a:ext cx="921550"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9" name="Freeform: Shape 100">
                <a:extLst>
                  <a:ext uri="{FF2B5EF4-FFF2-40B4-BE49-F238E27FC236}">
                    <a16:creationId xmlns:a16="http://schemas.microsoft.com/office/drawing/2014/main" id="{F240E2BA-B00A-0C0F-1A8B-5F8EFBC63E81}"/>
                  </a:ext>
                </a:extLst>
              </p:cNvPr>
              <p:cNvSpPr/>
              <p:nvPr/>
            </p:nvSpPr>
            <p:spPr>
              <a:xfrm>
                <a:off x="2960470" y="5801758"/>
                <a:ext cx="1075471" cy="1058335"/>
              </a:xfrm>
              <a:custGeom>
                <a:avLst/>
                <a:gdLst>
                  <a:gd name="f0" fmla="val 10800000"/>
                  <a:gd name="f1" fmla="val 5400000"/>
                  <a:gd name="f2" fmla="val 180"/>
                  <a:gd name="f3" fmla="val w"/>
                  <a:gd name="f4" fmla="val h"/>
                  <a:gd name="f5" fmla="val 0"/>
                  <a:gd name="f6" fmla="val 1062720"/>
                  <a:gd name="f7" fmla="+- 0 0 -90"/>
                  <a:gd name="f8" fmla="*/ f3 1 1062720"/>
                  <a:gd name="f9" fmla="*/ f4 1 1062720"/>
                  <a:gd name="f10" fmla="+- f6 0 f5"/>
                  <a:gd name="f11" fmla="*/ f7 f0 1"/>
                  <a:gd name="f12" fmla="*/ f10 1 1062720"/>
                  <a:gd name="f13" fmla="*/ 1062720 f10 1"/>
                  <a:gd name="f14" fmla="*/ 0 f10 1"/>
                  <a:gd name="f15" fmla="*/ f11 1 f2"/>
                  <a:gd name="f16" fmla="*/ f13 1 1062720"/>
                  <a:gd name="f17" fmla="*/ f14 1 106272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2 f9 1"/>
                  <a:gd name="f29" fmla="*/ f21 f9 1"/>
                  <a:gd name="f30" fmla="*/ f22 f8 1"/>
                </a:gdLst>
                <a:ahLst/>
                <a:cxnLst>
                  <a:cxn ang="3cd4">
                    <a:pos x="hc" y="t"/>
                  </a:cxn>
                  <a:cxn ang="0">
                    <a:pos x="r" y="vc"/>
                  </a:cxn>
                  <a:cxn ang="cd4">
                    <a:pos x="hc" y="b"/>
                  </a:cxn>
                  <a:cxn ang="cd2">
                    <a:pos x="l" y="vc"/>
                  </a:cxn>
                  <a:cxn ang="f20">
                    <a:pos x="f27" y="f28"/>
                  </a:cxn>
                  <a:cxn ang="f20">
                    <a:pos x="f27" y="f29"/>
                  </a:cxn>
                  <a:cxn ang="f20">
                    <a:pos x="f30" y="f29"/>
                  </a:cxn>
                  <a:cxn ang="f20">
                    <a:pos x="f27" y="f28"/>
                  </a:cxn>
                </a:cxnLst>
                <a:rect l="f23" t="f26" r="f24" b="f25"/>
                <a:pathLst>
                  <a:path w="1062720" h="1062720">
                    <a:moveTo>
                      <a:pt x="f6" y="f5"/>
                    </a:moveTo>
                    <a:lnTo>
                      <a:pt x="f6" y="f6"/>
                    </a:lnTo>
                    <a:lnTo>
                      <a:pt x="f5" y="f6"/>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0" name="Freeform: Shape 132">
                <a:extLst>
                  <a:ext uri="{FF2B5EF4-FFF2-40B4-BE49-F238E27FC236}">
                    <a16:creationId xmlns:a16="http://schemas.microsoft.com/office/drawing/2014/main" id="{2D1B9697-8033-612B-D7C3-9DDED26FFD53}"/>
                  </a:ext>
                </a:extLst>
              </p:cNvPr>
              <p:cNvSpPr/>
              <p:nvPr/>
            </p:nvSpPr>
            <p:spPr>
              <a:xfrm>
                <a:off x="-7598" y="2930953"/>
                <a:ext cx="1128314" cy="2870804"/>
              </a:xfrm>
              <a:custGeom>
                <a:avLst/>
                <a:gdLst>
                  <a:gd name="f0" fmla="val 10800000"/>
                  <a:gd name="f1" fmla="val 5400000"/>
                  <a:gd name="f2" fmla="val 180"/>
                  <a:gd name="f3" fmla="val w"/>
                  <a:gd name="f4" fmla="val h"/>
                  <a:gd name="f5" fmla="val 0"/>
                  <a:gd name="f6" fmla="val 1128311"/>
                  <a:gd name="f7" fmla="val 2870805"/>
                  <a:gd name="f8" fmla="val 1123909"/>
                  <a:gd name="f9" fmla="val 1743443"/>
                  <a:gd name="f10" fmla="val 1124856"/>
                  <a:gd name="f11" fmla="+- 0 0 -90"/>
                  <a:gd name="f12" fmla="*/ f3 1 1128311"/>
                  <a:gd name="f13" fmla="*/ f4 1 2870805"/>
                  <a:gd name="f14" fmla="+- f7 0 f5"/>
                  <a:gd name="f15" fmla="+- f6 0 f5"/>
                  <a:gd name="f16" fmla="*/ f11 f0 1"/>
                  <a:gd name="f17" fmla="*/ f15 1 1128311"/>
                  <a:gd name="f18" fmla="*/ f14 1 2870805"/>
                  <a:gd name="f19" fmla="*/ 1128311 f15 1"/>
                  <a:gd name="f20" fmla="*/ 0 f14 1"/>
                  <a:gd name="f21" fmla="*/ 1123909 f15 1"/>
                  <a:gd name="f22" fmla="*/ 2870805 f14 1"/>
                  <a:gd name="f23" fmla="*/ 0 f15 1"/>
                  <a:gd name="f24" fmla="*/ 1743443 f14 1"/>
                  <a:gd name="f25" fmla="*/ 1124856 f14 1"/>
                  <a:gd name="f26" fmla="*/ f16 1 f2"/>
                  <a:gd name="f27" fmla="*/ f19 1 1128311"/>
                  <a:gd name="f28" fmla="*/ f20 1 2870805"/>
                  <a:gd name="f29" fmla="*/ f21 1 1128311"/>
                  <a:gd name="f30" fmla="*/ f22 1 2870805"/>
                  <a:gd name="f31" fmla="*/ f23 1 1128311"/>
                  <a:gd name="f32" fmla="*/ f24 1 2870805"/>
                  <a:gd name="f33" fmla="*/ f25 1 287080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4" y="f56"/>
                  </a:cxn>
                  <a:cxn ang="f38">
                    <a:pos x="f50" y="f51"/>
                  </a:cxn>
                </a:cxnLst>
                <a:rect l="f46" t="f49" r="f47" b="f48"/>
                <a:pathLst>
                  <a:path w="1128311" h="2870805">
                    <a:moveTo>
                      <a:pt x="f6" y="f5"/>
                    </a:moveTo>
                    <a:lnTo>
                      <a:pt x="f8" y="f7"/>
                    </a:lnTo>
                    <a:lnTo>
                      <a:pt x="f5" y="f9"/>
                    </a:lnTo>
                    <a:lnTo>
                      <a:pt x="f5" y="f10"/>
                    </a:lnTo>
                    <a:lnTo>
                      <a:pt x="f6" y="f5"/>
                    </a:lnTo>
                    <a:close/>
                  </a:path>
                </a:pathLst>
              </a:cu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1" name="Freeform: Shape 154">
                <a:extLst>
                  <a:ext uri="{FF2B5EF4-FFF2-40B4-BE49-F238E27FC236}">
                    <a16:creationId xmlns:a16="http://schemas.microsoft.com/office/drawing/2014/main" id="{5EB62010-289E-38FA-F0C8-549305340E3B}"/>
                  </a:ext>
                </a:extLst>
              </p:cNvPr>
              <p:cNvSpPr/>
              <p:nvPr/>
            </p:nvSpPr>
            <p:spPr>
              <a:xfrm rot="13500272">
                <a:off x="126343" y="458325"/>
                <a:ext cx="2024298" cy="2024298"/>
              </a:xfrm>
              <a:custGeom>
                <a:avLst/>
                <a:gdLst>
                  <a:gd name="f0" fmla="val 10800000"/>
                  <a:gd name="f1" fmla="val 5400000"/>
                  <a:gd name="f2" fmla="val 180"/>
                  <a:gd name="f3" fmla="val w"/>
                  <a:gd name="f4" fmla="val h"/>
                  <a:gd name="f5" fmla="val 0"/>
                  <a:gd name="f6" fmla="val 2024298"/>
                  <a:gd name="f7" fmla="val 40826"/>
                  <a:gd name="f8" fmla="val 1983472"/>
                  <a:gd name="f9" fmla="+- 0 0 -90"/>
                  <a:gd name="f10" fmla="*/ f3 1 2024298"/>
                  <a:gd name="f11" fmla="*/ f4 1 2024298"/>
                  <a:gd name="f12" fmla="+- f6 0 f5"/>
                  <a:gd name="f13" fmla="*/ f9 f0 1"/>
                  <a:gd name="f14" fmla="*/ f12 1 2024298"/>
                  <a:gd name="f15" fmla="*/ 2024298 f12 1"/>
                  <a:gd name="f16" fmla="*/ 0 f12 1"/>
                  <a:gd name="f17" fmla="*/ 40826 f12 1"/>
                  <a:gd name="f18" fmla="*/ 1983472 f12 1"/>
                  <a:gd name="f19" fmla="*/ f13 1 f2"/>
                  <a:gd name="f20" fmla="*/ f15 1 2024298"/>
                  <a:gd name="f21" fmla="*/ f16 1 2024298"/>
                  <a:gd name="f22" fmla="*/ f17 1 2024298"/>
                  <a:gd name="f23" fmla="*/ f18 1 2024298"/>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2024298" h="2024298">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2" name="Freeform: Shape 153">
                <a:extLst>
                  <a:ext uri="{FF2B5EF4-FFF2-40B4-BE49-F238E27FC236}">
                    <a16:creationId xmlns:a16="http://schemas.microsoft.com/office/drawing/2014/main" id="{A1F08989-FE6D-F4B3-0045-06681715C613}"/>
                  </a:ext>
                </a:extLst>
              </p:cNvPr>
              <p:cNvSpPr/>
              <p:nvPr/>
            </p:nvSpPr>
            <p:spPr>
              <a:xfrm rot="13500272">
                <a:off x="108494" y="501420"/>
                <a:ext cx="1938107" cy="1938107"/>
              </a:xfrm>
              <a:custGeom>
                <a:avLst/>
                <a:gdLst>
                  <a:gd name="f0" fmla="val 10800000"/>
                  <a:gd name="f1" fmla="val 5400000"/>
                  <a:gd name="f2" fmla="val 180"/>
                  <a:gd name="f3" fmla="val w"/>
                  <a:gd name="f4" fmla="val h"/>
                  <a:gd name="f5" fmla="val 0"/>
                  <a:gd name="f6" fmla="val 1938109"/>
                  <a:gd name="f7" fmla="val 40826"/>
                  <a:gd name="f8" fmla="val 1897283"/>
                  <a:gd name="f9" fmla="+- 0 0 -90"/>
                  <a:gd name="f10" fmla="*/ f3 1 1938109"/>
                  <a:gd name="f11" fmla="*/ f4 1 1938109"/>
                  <a:gd name="f12" fmla="+- f6 0 f5"/>
                  <a:gd name="f13" fmla="*/ f9 f0 1"/>
                  <a:gd name="f14" fmla="*/ f12 1 1938109"/>
                  <a:gd name="f15" fmla="*/ 1938109 f12 1"/>
                  <a:gd name="f16" fmla="*/ 0 f12 1"/>
                  <a:gd name="f17" fmla="*/ 40826 f12 1"/>
                  <a:gd name="f18" fmla="*/ 1897283 f12 1"/>
                  <a:gd name="f19" fmla="*/ f13 1 f2"/>
                  <a:gd name="f20" fmla="*/ f15 1 1938109"/>
                  <a:gd name="f21" fmla="*/ f16 1 1938109"/>
                  <a:gd name="f22" fmla="*/ f17 1 1938109"/>
                  <a:gd name="f23" fmla="*/ f18 1 193810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938109" h="193810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3" name="Freeform: Shape 152">
                <a:extLst>
                  <a:ext uri="{FF2B5EF4-FFF2-40B4-BE49-F238E27FC236}">
                    <a16:creationId xmlns:a16="http://schemas.microsoft.com/office/drawing/2014/main" id="{B2BB5893-F472-CBA1-557A-99CC9E06C4BE}"/>
                  </a:ext>
                </a:extLst>
              </p:cNvPr>
              <p:cNvSpPr/>
              <p:nvPr/>
            </p:nvSpPr>
            <p:spPr>
              <a:xfrm rot="13500272">
                <a:off x="90474" y="544879"/>
                <a:ext cx="1853059" cy="1851925"/>
              </a:xfrm>
              <a:custGeom>
                <a:avLst/>
                <a:gdLst>
                  <a:gd name="f0" fmla="val 10800000"/>
                  <a:gd name="f1" fmla="val 5400000"/>
                  <a:gd name="f2" fmla="val 180"/>
                  <a:gd name="f3" fmla="val w"/>
                  <a:gd name="f4" fmla="val h"/>
                  <a:gd name="f5" fmla="val 0"/>
                  <a:gd name="f6" fmla="val 1853055"/>
                  <a:gd name="f7" fmla="val 1851921"/>
                  <a:gd name="f8" fmla="val 40826"/>
                  <a:gd name="f9" fmla="val 1811094"/>
                  <a:gd name="f10" fmla="val 1851920"/>
                  <a:gd name="f11" fmla="+- 0 0 -90"/>
                  <a:gd name="f12" fmla="*/ f3 1 1853055"/>
                  <a:gd name="f13" fmla="*/ f4 1 1851921"/>
                  <a:gd name="f14" fmla="+- f7 0 f5"/>
                  <a:gd name="f15" fmla="+- f6 0 f5"/>
                  <a:gd name="f16" fmla="*/ f11 f0 1"/>
                  <a:gd name="f17" fmla="*/ f15 1 1853055"/>
                  <a:gd name="f18" fmla="*/ f14 1 1851921"/>
                  <a:gd name="f19" fmla="*/ 1851921 f15 1"/>
                  <a:gd name="f20" fmla="*/ 1851921 f14 1"/>
                  <a:gd name="f21" fmla="*/ 0 f15 1"/>
                  <a:gd name="f22" fmla="*/ 0 f14 1"/>
                  <a:gd name="f23" fmla="*/ 40826 f15 1"/>
                  <a:gd name="f24" fmla="*/ 1853055 f15 1"/>
                  <a:gd name="f25" fmla="*/ 1811094 f14 1"/>
                  <a:gd name="f26" fmla="*/ 1851920 f15 1"/>
                  <a:gd name="f27" fmla="*/ f16 1 f2"/>
                  <a:gd name="f28" fmla="*/ f19 1 1853055"/>
                  <a:gd name="f29" fmla="*/ f20 1 1851921"/>
                  <a:gd name="f30" fmla="*/ f21 1 1853055"/>
                  <a:gd name="f31" fmla="*/ f22 1 1851921"/>
                  <a:gd name="f32" fmla="*/ f23 1 1853055"/>
                  <a:gd name="f33" fmla="*/ f24 1 1853055"/>
                  <a:gd name="f34" fmla="*/ f25 1 1851921"/>
                  <a:gd name="f35" fmla="*/ f26 1 1853055"/>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853055" h="1851921">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4" name="Freeform: Shape 151">
                <a:extLst>
                  <a:ext uri="{FF2B5EF4-FFF2-40B4-BE49-F238E27FC236}">
                    <a16:creationId xmlns:a16="http://schemas.microsoft.com/office/drawing/2014/main" id="{863AF260-72CA-D25F-D093-2DAE52A0832B}"/>
                  </a:ext>
                </a:extLst>
              </p:cNvPr>
              <p:cNvSpPr/>
              <p:nvPr/>
            </p:nvSpPr>
            <p:spPr>
              <a:xfrm rot="13500272">
                <a:off x="72626" y="587966"/>
                <a:ext cx="1766867" cy="1765733"/>
              </a:xfrm>
              <a:custGeom>
                <a:avLst/>
                <a:gdLst>
                  <a:gd name="f0" fmla="val 10800000"/>
                  <a:gd name="f1" fmla="val 5400000"/>
                  <a:gd name="f2" fmla="val 180"/>
                  <a:gd name="f3" fmla="val w"/>
                  <a:gd name="f4" fmla="val h"/>
                  <a:gd name="f5" fmla="val 0"/>
                  <a:gd name="f6" fmla="val 1766866"/>
                  <a:gd name="f7" fmla="val 1765732"/>
                  <a:gd name="f8" fmla="val 40826"/>
                  <a:gd name="f9" fmla="val 1724906"/>
                  <a:gd name="f10" fmla="val 1765731"/>
                  <a:gd name="f11" fmla="+- 0 0 -90"/>
                  <a:gd name="f12" fmla="*/ f3 1 1766866"/>
                  <a:gd name="f13" fmla="*/ f4 1 1765732"/>
                  <a:gd name="f14" fmla="+- f7 0 f5"/>
                  <a:gd name="f15" fmla="+- f6 0 f5"/>
                  <a:gd name="f16" fmla="*/ f11 f0 1"/>
                  <a:gd name="f17" fmla="*/ f15 1 1766866"/>
                  <a:gd name="f18" fmla="*/ f14 1 1765732"/>
                  <a:gd name="f19" fmla="*/ 1765732 f15 1"/>
                  <a:gd name="f20" fmla="*/ 1765732 f14 1"/>
                  <a:gd name="f21" fmla="*/ 0 f15 1"/>
                  <a:gd name="f22" fmla="*/ 0 f14 1"/>
                  <a:gd name="f23" fmla="*/ 40826 f15 1"/>
                  <a:gd name="f24" fmla="*/ 1766866 f15 1"/>
                  <a:gd name="f25" fmla="*/ 1724906 f14 1"/>
                  <a:gd name="f26" fmla="*/ 1765731 f15 1"/>
                  <a:gd name="f27" fmla="*/ f16 1 f2"/>
                  <a:gd name="f28" fmla="*/ f19 1 1766866"/>
                  <a:gd name="f29" fmla="*/ f20 1 1765732"/>
                  <a:gd name="f30" fmla="*/ f21 1 1766866"/>
                  <a:gd name="f31" fmla="*/ f22 1 1765732"/>
                  <a:gd name="f32" fmla="*/ f23 1 1766866"/>
                  <a:gd name="f33" fmla="*/ f24 1 1766866"/>
                  <a:gd name="f34" fmla="*/ f25 1 1765732"/>
                  <a:gd name="f35" fmla="*/ f26 1 1766866"/>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766866" h="1765732">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5" name="Freeform: Shape 150">
                <a:extLst>
                  <a:ext uri="{FF2B5EF4-FFF2-40B4-BE49-F238E27FC236}">
                    <a16:creationId xmlns:a16="http://schemas.microsoft.com/office/drawing/2014/main" id="{F3F0106E-C78A-F574-E3C5-4F7C01C14942}"/>
                  </a:ext>
                </a:extLst>
              </p:cNvPr>
              <p:cNvSpPr/>
              <p:nvPr/>
            </p:nvSpPr>
            <p:spPr>
              <a:xfrm rot="13500272">
                <a:off x="55188" y="630101"/>
                <a:ext cx="1680676" cy="1680676"/>
              </a:xfrm>
              <a:custGeom>
                <a:avLst/>
                <a:gdLst>
                  <a:gd name="f0" fmla="val 10800000"/>
                  <a:gd name="f1" fmla="val 5400000"/>
                  <a:gd name="f2" fmla="val 180"/>
                  <a:gd name="f3" fmla="val w"/>
                  <a:gd name="f4" fmla="val h"/>
                  <a:gd name="f5" fmla="val 0"/>
                  <a:gd name="f6" fmla="val 1680678"/>
                  <a:gd name="f7" fmla="val 1680677"/>
                  <a:gd name="f8" fmla="val 40826"/>
                  <a:gd name="f9" fmla="val 1639851"/>
                  <a:gd name="f10" fmla="+- 0 0 -90"/>
                  <a:gd name="f11" fmla="*/ f3 1 1680678"/>
                  <a:gd name="f12" fmla="*/ f4 1 1680677"/>
                  <a:gd name="f13" fmla="+- f7 0 f5"/>
                  <a:gd name="f14" fmla="+- f6 0 f5"/>
                  <a:gd name="f15" fmla="*/ f10 f0 1"/>
                  <a:gd name="f16" fmla="*/ f14 1 1680678"/>
                  <a:gd name="f17" fmla="*/ f13 1 1680677"/>
                  <a:gd name="f18" fmla="*/ 1680678 f14 1"/>
                  <a:gd name="f19" fmla="*/ 1680677 f13 1"/>
                  <a:gd name="f20" fmla="*/ 0 f14 1"/>
                  <a:gd name="f21" fmla="*/ 0 f13 1"/>
                  <a:gd name="f22" fmla="*/ 40826 f14 1"/>
                  <a:gd name="f23" fmla="*/ 1639851 f13 1"/>
                  <a:gd name="f24" fmla="*/ f15 1 f2"/>
                  <a:gd name="f25" fmla="*/ f18 1 1680678"/>
                  <a:gd name="f26" fmla="*/ f19 1 1680677"/>
                  <a:gd name="f27" fmla="*/ f20 1 1680678"/>
                  <a:gd name="f28" fmla="*/ f21 1 1680677"/>
                  <a:gd name="f29" fmla="*/ f22 1 1680678"/>
                  <a:gd name="f30" fmla="*/ f23 1 168067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680678" h="168067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6" name="Freeform: Shape 149">
                <a:extLst>
                  <a:ext uri="{FF2B5EF4-FFF2-40B4-BE49-F238E27FC236}">
                    <a16:creationId xmlns:a16="http://schemas.microsoft.com/office/drawing/2014/main" id="{AB2503A7-95EC-BB78-4D56-B68B11D7C2F6}"/>
                  </a:ext>
                </a:extLst>
              </p:cNvPr>
              <p:cNvSpPr/>
              <p:nvPr/>
            </p:nvSpPr>
            <p:spPr>
              <a:xfrm rot="13500272">
                <a:off x="37330" y="673195"/>
                <a:ext cx="1594485" cy="1594485"/>
              </a:xfrm>
              <a:custGeom>
                <a:avLst/>
                <a:gdLst>
                  <a:gd name="f0" fmla="val 10800000"/>
                  <a:gd name="f1" fmla="val 5400000"/>
                  <a:gd name="f2" fmla="val 180"/>
                  <a:gd name="f3" fmla="val w"/>
                  <a:gd name="f4" fmla="val h"/>
                  <a:gd name="f5" fmla="val 0"/>
                  <a:gd name="f6" fmla="val 1594489"/>
                  <a:gd name="f7" fmla="val 40826"/>
                  <a:gd name="f8" fmla="val 1553663"/>
                  <a:gd name="f9" fmla="+- 0 0 -90"/>
                  <a:gd name="f10" fmla="*/ f3 1 1594489"/>
                  <a:gd name="f11" fmla="*/ f4 1 1594489"/>
                  <a:gd name="f12" fmla="+- f6 0 f5"/>
                  <a:gd name="f13" fmla="*/ f9 f0 1"/>
                  <a:gd name="f14" fmla="*/ f12 1 1594489"/>
                  <a:gd name="f15" fmla="*/ 1594489 f12 1"/>
                  <a:gd name="f16" fmla="*/ 0 f12 1"/>
                  <a:gd name="f17" fmla="*/ 40826 f12 1"/>
                  <a:gd name="f18" fmla="*/ 1553663 f12 1"/>
                  <a:gd name="f19" fmla="*/ f13 1 f2"/>
                  <a:gd name="f20" fmla="*/ f15 1 1594489"/>
                  <a:gd name="f21" fmla="*/ f16 1 1594489"/>
                  <a:gd name="f22" fmla="*/ f17 1 1594489"/>
                  <a:gd name="f23" fmla="*/ f18 1 159448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594489" h="159448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7" name="Freeform: Shape 148">
                <a:extLst>
                  <a:ext uri="{FF2B5EF4-FFF2-40B4-BE49-F238E27FC236}">
                    <a16:creationId xmlns:a16="http://schemas.microsoft.com/office/drawing/2014/main" id="{16D6A0DE-A8D9-BF6C-D06F-E2B2A2834B4A}"/>
                  </a:ext>
                </a:extLst>
              </p:cNvPr>
              <p:cNvSpPr/>
              <p:nvPr/>
            </p:nvSpPr>
            <p:spPr>
              <a:xfrm rot="13500272">
                <a:off x="19312" y="716697"/>
                <a:ext cx="1509436" cy="1508302"/>
              </a:xfrm>
              <a:custGeom>
                <a:avLst/>
                <a:gdLst>
                  <a:gd name="f0" fmla="val 10800000"/>
                  <a:gd name="f1" fmla="val 5400000"/>
                  <a:gd name="f2" fmla="val 180"/>
                  <a:gd name="f3" fmla="val w"/>
                  <a:gd name="f4" fmla="val h"/>
                  <a:gd name="f5" fmla="val 0"/>
                  <a:gd name="f6" fmla="val 1509435"/>
                  <a:gd name="f7" fmla="val 1508300"/>
                  <a:gd name="f8" fmla="val 1508301"/>
                  <a:gd name="f9" fmla="val 40826"/>
                  <a:gd name="f10" fmla="val 1467474"/>
                  <a:gd name="f11" fmla="+- 0 0 -90"/>
                  <a:gd name="f12" fmla="*/ f3 1 1509435"/>
                  <a:gd name="f13" fmla="*/ f4 1 1508300"/>
                  <a:gd name="f14" fmla="+- f7 0 f5"/>
                  <a:gd name="f15" fmla="+- f6 0 f5"/>
                  <a:gd name="f16" fmla="*/ f11 f0 1"/>
                  <a:gd name="f17" fmla="*/ f15 1 1509435"/>
                  <a:gd name="f18" fmla="*/ f14 1 1508300"/>
                  <a:gd name="f19" fmla="*/ 1508301 f15 1"/>
                  <a:gd name="f20" fmla="*/ 1508300 f14 1"/>
                  <a:gd name="f21" fmla="*/ 0 f15 1"/>
                  <a:gd name="f22" fmla="*/ 0 f14 1"/>
                  <a:gd name="f23" fmla="*/ 40826 f15 1"/>
                  <a:gd name="f24" fmla="*/ 1509435 f15 1"/>
                  <a:gd name="f25" fmla="*/ 1467474 f14 1"/>
                  <a:gd name="f26" fmla="*/ f16 1 f2"/>
                  <a:gd name="f27" fmla="*/ f19 1 1509435"/>
                  <a:gd name="f28" fmla="*/ f20 1 1508300"/>
                  <a:gd name="f29" fmla="*/ f21 1 1509435"/>
                  <a:gd name="f30" fmla="*/ f22 1 1508300"/>
                  <a:gd name="f31" fmla="*/ f23 1 1509435"/>
                  <a:gd name="f32" fmla="*/ f24 1 1509435"/>
                  <a:gd name="f33" fmla="*/ f25 1 150830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1509435" h="1508300">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8" name="Freeform: Shape 147">
                <a:extLst>
                  <a:ext uri="{FF2B5EF4-FFF2-40B4-BE49-F238E27FC236}">
                    <a16:creationId xmlns:a16="http://schemas.microsoft.com/office/drawing/2014/main" id="{CDED71D5-92F8-7467-DDF2-7301DDEC9359}"/>
                  </a:ext>
                </a:extLst>
              </p:cNvPr>
              <p:cNvSpPr/>
              <p:nvPr/>
            </p:nvSpPr>
            <p:spPr>
              <a:xfrm rot="13500272">
                <a:off x="1855" y="758813"/>
                <a:ext cx="1423245" cy="1423245"/>
              </a:xfrm>
              <a:custGeom>
                <a:avLst/>
                <a:gdLst>
                  <a:gd name="f0" fmla="val 10800000"/>
                  <a:gd name="f1" fmla="val 5400000"/>
                  <a:gd name="f2" fmla="val 180"/>
                  <a:gd name="f3" fmla="val w"/>
                  <a:gd name="f4" fmla="val h"/>
                  <a:gd name="f5" fmla="val 0"/>
                  <a:gd name="f6" fmla="val 1423246"/>
                  <a:gd name="f7" fmla="val 1423247"/>
                  <a:gd name="f8" fmla="val 40825"/>
                  <a:gd name="f9" fmla="val 1382420"/>
                  <a:gd name="f10" fmla="+- 0 0 -90"/>
                  <a:gd name="f11" fmla="*/ f3 1 1423246"/>
                  <a:gd name="f12" fmla="*/ f4 1 1423247"/>
                  <a:gd name="f13" fmla="+- f7 0 f5"/>
                  <a:gd name="f14" fmla="+- f6 0 f5"/>
                  <a:gd name="f15" fmla="*/ f10 f0 1"/>
                  <a:gd name="f16" fmla="*/ f14 1 1423246"/>
                  <a:gd name="f17" fmla="*/ f13 1 1423247"/>
                  <a:gd name="f18" fmla="*/ 1423246 f14 1"/>
                  <a:gd name="f19" fmla="*/ 1423247 f13 1"/>
                  <a:gd name="f20" fmla="*/ 0 f14 1"/>
                  <a:gd name="f21" fmla="*/ 0 f13 1"/>
                  <a:gd name="f22" fmla="*/ 40825 f14 1"/>
                  <a:gd name="f23" fmla="*/ 1382420 f13 1"/>
                  <a:gd name="f24" fmla="*/ f15 1 f2"/>
                  <a:gd name="f25" fmla="*/ f18 1 1423246"/>
                  <a:gd name="f26" fmla="*/ f19 1 1423247"/>
                  <a:gd name="f27" fmla="*/ f20 1 1423246"/>
                  <a:gd name="f28" fmla="*/ f21 1 1423247"/>
                  <a:gd name="f29" fmla="*/ f22 1 1423246"/>
                  <a:gd name="f30" fmla="*/ f23 1 142324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423246" h="142324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9" name="Freeform: Shape 146">
                <a:extLst>
                  <a:ext uri="{FF2B5EF4-FFF2-40B4-BE49-F238E27FC236}">
                    <a16:creationId xmlns:a16="http://schemas.microsoft.com/office/drawing/2014/main" id="{30D86A55-3AD9-182F-6679-4359A4DAD794}"/>
                  </a:ext>
                </a:extLst>
              </p:cNvPr>
              <p:cNvSpPr/>
              <p:nvPr/>
            </p:nvSpPr>
            <p:spPr>
              <a:xfrm rot="13500272">
                <a:off x="-15993" y="801910"/>
                <a:ext cx="1337053" cy="1337053"/>
              </a:xfrm>
              <a:custGeom>
                <a:avLst/>
                <a:gdLst>
                  <a:gd name="f0" fmla="val 10800000"/>
                  <a:gd name="f1" fmla="val 5400000"/>
                  <a:gd name="f2" fmla="val 180"/>
                  <a:gd name="f3" fmla="val w"/>
                  <a:gd name="f4" fmla="val h"/>
                  <a:gd name="f5" fmla="val 0"/>
                  <a:gd name="f6" fmla="val 1337057"/>
                  <a:gd name="f7" fmla="val 40826"/>
                  <a:gd name="f8" fmla="val 1296231"/>
                  <a:gd name="f9" fmla="+- 0 0 -90"/>
                  <a:gd name="f10" fmla="*/ f3 1 1337057"/>
                  <a:gd name="f11" fmla="*/ f4 1 1337057"/>
                  <a:gd name="f12" fmla="+- f6 0 f5"/>
                  <a:gd name="f13" fmla="*/ f9 f0 1"/>
                  <a:gd name="f14" fmla="*/ f12 1 1337057"/>
                  <a:gd name="f15" fmla="*/ 1337057 f12 1"/>
                  <a:gd name="f16" fmla="*/ 0 f12 1"/>
                  <a:gd name="f17" fmla="*/ 40826 f12 1"/>
                  <a:gd name="f18" fmla="*/ 1296231 f12 1"/>
                  <a:gd name="f19" fmla="*/ f13 1 f2"/>
                  <a:gd name="f20" fmla="*/ f15 1 1337057"/>
                  <a:gd name="f21" fmla="*/ f16 1 1337057"/>
                  <a:gd name="f22" fmla="*/ f17 1 1337057"/>
                  <a:gd name="f23" fmla="*/ f18 1 133705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337057" h="133705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0" name="Freeform: Shape 145">
                <a:extLst>
                  <a:ext uri="{FF2B5EF4-FFF2-40B4-BE49-F238E27FC236}">
                    <a16:creationId xmlns:a16="http://schemas.microsoft.com/office/drawing/2014/main" id="{F39511AC-9A9D-29A3-1C5E-CF7C3640477C}"/>
                  </a:ext>
                </a:extLst>
              </p:cNvPr>
              <p:cNvSpPr/>
              <p:nvPr/>
            </p:nvSpPr>
            <p:spPr>
              <a:xfrm rot="13500272">
                <a:off x="-33847" y="844968"/>
                <a:ext cx="1250871" cy="1250871"/>
              </a:xfrm>
              <a:custGeom>
                <a:avLst/>
                <a:gdLst>
                  <a:gd name="f0" fmla="val 10800000"/>
                  <a:gd name="f1" fmla="val 5400000"/>
                  <a:gd name="f2" fmla="val 180"/>
                  <a:gd name="f3" fmla="val w"/>
                  <a:gd name="f4" fmla="val h"/>
                  <a:gd name="f5" fmla="val 0"/>
                  <a:gd name="f6" fmla="val 1250869"/>
                  <a:gd name="f7" fmla="val 40825"/>
                  <a:gd name="f8" fmla="val 1210042"/>
                  <a:gd name="f9" fmla="+- 0 0 -90"/>
                  <a:gd name="f10" fmla="*/ f3 1 1250869"/>
                  <a:gd name="f11" fmla="*/ f4 1 1250869"/>
                  <a:gd name="f12" fmla="+- f6 0 f5"/>
                  <a:gd name="f13" fmla="*/ f9 f0 1"/>
                  <a:gd name="f14" fmla="*/ f12 1 1250869"/>
                  <a:gd name="f15" fmla="*/ 1250869 f12 1"/>
                  <a:gd name="f16" fmla="*/ 0 f12 1"/>
                  <a:gd name="f17" fmla="*/ 40825 f12 1"/>
                  <a:gd name="f18" fmla="*/ 1210042 f12 1"/>
                  <a:gd name="f19" fmla="*/ f13 1 f2"/>
                  <a:gd name="f20" fmla="*/ f15 1 1250869"/>
                  <a:gd name="f21" fmla="*/ f16 1 1250869"/>
                  <a:gd name="f22" fmla="*/ f17 1 1250869"/>
                  <a:gd name="f23" fmla="*/ f18 1 125086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250869" h="125086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1" name="Freeform: Shape 144">
                <a:extLst>
                  <a:ext uri="{FF2B5EF4-FFF2-40B4-BE49-F238E27FC236}">
                    <a16:creationId xmlns:a16="http://schemas.microsoft.com/office/drawing/2014/main" id="{41B51E99-78C8-6380-824F-7CA4BF6BE112}"/>
                  </a:ext>
                </a:extLst>
              </p:cNvPr>
              <p:cNvSpPr/>
              <p:nvPr/>
            </p:nvSpPr>
            <p:spPr>
              <a:xfrm rot="13500272">
                <a:off x="-51861" y="888456"/>
                <a:ext cx="1165814" cy="1164680"/>
              </a:xfrm>
              <a:custGeom>
                <a:avLst/>
                <a:gdLst>
                  <a:gd name="f0" fmla="val 10800000"/>
                  <a:gd name="f1" fmla="val 5400000"/>
                  <a:gd name="f2" fmla="val 180"/>
                  <a:gd name="f3" fmla="val w"/>
                  <a:gd name="f4" fmla="val h"/>
                  <a:gd name="f5" fmla="val 0"/>
                  <a:gd name="f6" fmla="val 1165814"/>
                  <a:gd name="f7" fmla="val 1164680"/>
                  <a:gd name="f8" fmla="val 1"/>
                  <a:gd name="f9" fmla="val 40825"/>
                  <a:gd name="f10" fmla="val 1123854"/>
                  <a:gd name="f11" fmla="+- 0 0 -90"/>
                  <a:gd name="f12" fmla="*/ f3 1 1165814"/>
                  <a:gd name="f13" fmla="*/ f4 1 1164680"/>
                  <a:gd name="f14" fmla="+- f7 0 f5"/>
                  <a:gd name="f15" fmla="+- f6 0 f5"/>
                  <a:gd name="f16" fmla="*/ f11 f0 1"/>
                  <a:gd name="f17" fmla="*/ f15 1 1165814"/>
                  <a:gd name="f18" fmla="*/ f14 1 1164680"/>
                  <a:gd name="f19" fmla="*/ 1164680 f15 1"/>
                  <a:gd name="f20" fmla="*/ 1164680 f14 1"/>
                  <a:gd name="f21" fmla="*/ 0 f15 1"/>
                  <a:gd name="f22" fmla="*/ 1 f14 1"/>
                  <a:gd name="f23" fmla="*/ 40825 f15 1"/>
                  <a:gd name="f24" fmla="*/ 0 f14 1"/>
                  <a:gd name="f25" fmla="*/ 1165814 f15 1"/>
                  <a:gd name="f26" fmla="*/ 1123854 f14 1"/>
                  <a:gd name="f27" fmla="*/ f16 1 f2"/>
                  <a:gd name="f28" fmla="*/ f19 1 1165814"/>
                  <a:gd name="f29" fmla="*/ f20 1 1164680"/>
                  <a:gd name="f30" fmla="*/ f21 1 1165814"/>
                  <a:gd name="f31" fmla="*/ f22 1 1164680"/>
                  <a:gd name="f32" fmla="*/ f23 1 1165814"/>
                  <a:gd name="f33" fmla="*/ f24 1 1164680"/>
                  <a:gd name="f34" fmla="*/ f25 1 1165814"/>
                  <a:gd name="f35" fmla="*/ f26 1 1164680"/>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2 1"/>
                  <a:gd name="f56" fmla="*/ f44 f13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5" y="f56"/>
                  </a:cxn>
                  <a:cxn ang="f40">
                    <a:pos x="f57" y="f58"/>
                  </a:cxn>
                  <a:cxn ang="f40">
                    <a:pos x="f59" y="f60"/>
                  </a:cxn>
                  <a:cxn ang="f40">
                    <a:pos x="f53" y="f60"/>
                  </a:cxn>
                  <a:cxn ang="f40">
                    <a:pos x="f53" y="f54"/>
                  </a:cxn>
                </a:cxnLst>
                <a:rect l="f49" t="f52" r="f50" b="f51"/>
                <a:pathLst>
                  <a:path w="1165814" h="1164680">
                    <a:moveTo>
                      <a:pt x="f7" y="f7"/>
                    </a:moveTo>
                    <a:lnTo>
                      <a:pt x="f5" y="f8"/>
                    </a:lnTo>
                    <a:lnTo>
                      <a:pt x="f9" y="f5"/>
                    </a:lnTo>
                    <a:lnTo>
                      <a:pt x="f6" y="f10"/>
                    </a:lnTo>
                    <a:lnTo>
                      <a:pt x="f7" y="f10"/>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2" name="Freeform: Shape 143">
                <a:extLst>
                  <a:ext uri="{FF2B5EF4-FFF2-40B4-BE49-F238E27FC236}">
                    <a16:creationId xmlns:a16="http://schemas.microsoft.com/office/drawing/2014/main" id="{B0A91D93-6136-82D0-D6CB-098A9E947EFC}"/>
                  </a:ext>
                </a:extLst>
              </p:cNvPr>
              <p:cNvSpPr/>
              <p:nvPr/>
            </p:nvSpPr>
            <p:spPr>
              <a:xfrm rot="13500272">
                <a:off x="-69307" y="930601"/>
                <a:ext cx="1079622" cy="1079622"/>
              </a:xfrm>
              <a:custGeom>
                <a:avLst/>
                <a:gdLst>
                  <a:gd name="f0" fmla="val 10800000"/>
                  <a:gd name="f1" fmla="val 5400000"/>
                  <a:gd name="f2" fmla="val 180"/>
                  <a:gd name="f3" fmla="val w"/>
                  <a:gd name="f4" fmla="val h"/>
                  <a:gd name="f5" fmla="val 0"/>
                  <a:gd name="f6" fmla="val 1079626"/>
                  <a:gd name="f7" fmla="val 1"/>
                  <a:gd name="f8" fmla="val 40826"/>
                  <a:gd name="f9" fmla="val 1038800"/>
                  <a:gd name="f10" fmla="+- 0 0 -90"/>
                  <a:gd name="f11" fmla="*/ f3 1 1079626"/>
                  <a:gd name="f12" fmla="*/ f4 1 1079626"/>
                  <a:gd name="f13" fmla="+- f6 0 f5"/>
                  <a:gd name="f14" fmla="*/ f10 f0 1"/>
                  <a:gd name="f15" fmla="*/ f13 1 1079626"/>
                  <a:gd name="f16" fmla="*/ 1079626 f13 1"/>
                  <a:gd name="f17" fmla="*/ 0 f13 1"/>
                  <a:gd name="f18" fmla="*/ 1 f13 1"/>
                  <a:gd name="f19" fmla="*/ 40826 f13 1"/>
                  <a:gd name="f20" fmla="*/ 1038800 f13 1"/>
                  <a:gd name="f21" fmla="*/ f14 1 f2"/>
                  <a:gd name="f22" fmla="*/ f16 1 1079626"/>
                  <a:gd name="f23" fmla="*/ f17 1 1079626"/>
                  <a:gd name="f24" fmla="*/ f18 1 1079626"/>
                  <a:gd name="f25" fmla="*/ f19 1 1079626"/>
                  <a:gd name="f26" fmla="*/ f20 1 1079626"/>
                  <a:gd name="f27" fmla="*/ f5 1 f15"/>
                  <a:gd name="f28" fmla="*/ f6 1 f15"/>
                  <a:gd name="f29" fmla="+- f21 0 f1"/>
                  <a:gd name="f30" fmla="*/ f22 1 f15"/>
                  <a:gd name="f31" fmla="*/ f23 1 f15"/>
                  <a:gd name="f32" fmla="*/ f24 1 f15"/>
                  <a:gd name="f33" fmla="*/ f25 1 f15"/>
                  <a:gd name="f34" fmla="*/ f26 1 f15"/>
                  <a:gd name="f35" fmla="*/ f27 f11 1"/>
                  <a:gd name="f36" fmla="*/ f28 f11 1"/>
                  <a:gd name="f37" fmla="*/ f28 f12 1"/>
                  <a:gd name="f38" fmla="*/ f27 f12 1"/>
                  <a:gd name="f39" fmla="*/ f30 f11 1"/>
                  <a:gd name="f40" fmla="*/ f30 f12 1"/>
                  <a:gd name="f41" fmla="*/ f31 f11 1"/>
                  <a:gd name="f42" fmla="*/ f32 f12 1"/>
                  <a:gd name="f43" fmla="*/ f33 f11 1"/>
                  <a:gd name="f44" fmla="*/ f31 f12 1"/>
                  <a:gd name="f45" fmla="*/ f34 f12 1"/>
                </a:gdLst>
                <a:ahLst/>
                <a:cxnLst>
                  <a:cxn ang="3cd4">
                    <a:pos x="hc" y="t"/>
                  </a:cxn>
                  <a:cxn ang="0">
                    <a:pos x="r" y="vc"/>
                  </a:cxn>
                  <a:cxn ang="cd4">
                    <a:pos x="hc" y="b"/>
                  </a:cxn>
                  <a:cxn ang="cd2">
                    <a:pos x="l" y="vc"/>
                  </a:cxn>
                  <a:cxn ang="f29">
                    <a:pos x="f39" y="f40"/>
                  </a:cxn>
                  <a:cxn ang="f29">
                    <a:pos x="f41" y="f42"/>
                  </a:cxn>
                  <a:cxn ang="f29">
                    <a:pos x="f43" y="f44"/>
                  </a:cxn>
                  <a:cxn ang="f29">
                    <a:pos x="f39" y="f45"/>
                  </a:cxn>
                  <a:cxn ang="f29">
                    <a:pos x="f39" y="f40"/>
                  </a:cxn>
                </a:cxnLst>
                <a:rect l="f35" t="f38" r="f36" b="f37"/>
                <a:pathLst>
                  <a:path w="1079626" h="1079626">
                    <a:moveTo>
                      <a:pt x="f6" y="f6"/>
                    </a:moveTo>
                    <a:lnTo>
                      <a:pt x="f5" y="f7"/>
                    </a:lnTo>
                    <a:lnTo>
                      <a:pt x="f8" y="f5"/>
                    </a:lnTo>
                    <a:lnTo>
                      <a:pt x="f6" y="f9"/>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3" name="Freeform: Shape 142">
                <a:extLst>
                  <a:ext uri="{FF2B5EF4-FFF2-40B4-BE49-F238E27FC236}">
                    <a16:creationId xmlns:a16="http://schemas.microsoft.com/office/drawing/2014/main" id="{E2DBB129-FB0B-FCED-D9CD-91D613EE8B1C}"/>
                  </a:ext>
                </a:extLst>
              </p:cNvPr>
              <p:cNvSpPr/>
              <p:nvPr/>
            </p:nvSpPr>
            <p:spPr>
              <a:xfrm rot="13500272">
                <a:off x="-87161" y="973699"/>
                <a:ext cx="993440" cy="993440"/>
              </a:xfrm>
              <a:custGeom>
                <a:avLst/>
                <a:gdLst>
                  <a:gd name="f0" fmla="val 10800000"/>
                  <a:gd name="f1" fmla="val 5400000"/>
                  <a:gd name="f2" fmla="val 180"/>
                  <a:gd name="f3" fmla="val w"/>
                  <a:gd name="f4" fmla="val h"/>
                  <a:gd name="f5" fmla="val 0"/>
                  <a:gd name="f6" fmla="val 993437"/>
                  <a:gd name="f7" fmla="val 993438"/>
                  <a:gd name="f8" fmla="val 40825"/>
                  <a:gd name="f9" fmla="val 1"/>
                  <a:gd name="f10" fmla="val 952612"/>
                  <a:gd name="f11" fmla="+- 0 0 -90"/>
                  <a:gd name="f12" fmla="*/ f3 1 993437"/>
                  <a:gd name="f13" fmla="*/ f4 1 993438"/>
                  <a:gd name="f14" fmla="+- f7 0 f5"/>
                  <a:gd name="f15" fmla="+- f6 0 f5"/>
                  <a:gd name="f16" fmla="*/ f11 f0 1"/>
                  <a:gd name="f17" fmla="*/ f15 1 993437"/>
                  <a:gd name="f18" fmla="*/ f14 1 993438"/>
                  <a:gd name="f19" fmla="*/ 993437 f15 1"/>
                  <a:gd name="f20" fmla="*/ 993438 f14 1"/>
                  <a:gd name="f21" fmla="*/ 0 f15 1"/>
                  <a:gd name="f22" fmla="*/ 0 f14 1"/>
                  <a:gd name="f23" fmla="*/ 40825 f15 1"/>
                  <a:gd name="f24" fmla="*/ 1 f14 1"/>
                  <a:gd name="f25" fmla="*/ 952612 f14 1"/>
                  <a:gd name="f26" fmla="*/ f16 1 f2"/>
                  <a:gd name="f27" fmla="*/ f19 1 993437"/>
                  <a:gd name="f28" fmla="*/ f20 1 993438"/>
                  <a:gd name="f29" fmla="*/ f21 1 993437"/>
                  <a:gd name="f30" fmla="*/ f22 1 993438"/>
                  <a:gd name="f31" fmla="*/ f23 1 993437"/>
                  <a:gd name="f32" fmla="*/ f24 1 993438"/>
                  <a:gd name="f33" fmla="*/ f25 1 99343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0" y="f56"/>
                  </a:cxn>
                  <a:cxn ang="f38">
                    <a:pos x="f50" y="f51"/>
                  </a:cxn>
                </a:cxnLst>
                <a:rect l="f46" t="f49" r="f47" b="f48"/>
                <a:pathLst>
                  <a:path w="993437" h="993438">
                    <a:moveTo>
                      <a:pt x="f6" y="f7"/>
                    </a:moveTo>
                    <a:lnTo>
                      <a:pt x="f5" y="f5"/>
                    </a:lnTo>
                    <a:lnTo>
                      <a:pt x="f8" y="f9"/>
                    </a:lnTo>
                    <a:lnTo>
                      <a:pt x="f6"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4" name="Freeform: Shape 141">
                <a:extLst>
                  <a:ext uri="{FF2B5EF4-FFF2-40B4-BE49-F238E27FC236}">
                    <a16:creationId xmlns:a16="http://schemas.microsoft.com/office/drawing/2014/main" id="{A162B982-A156-FD32-3264-CB66273E5245}"/>
                  </a:ext>
                </a:extLst>
              </p:cNvPr>
              <p:cNvSpPr/>
              <p:nvPr/>
            </p:nvSpPr>
            <p:spPr>
              <a:xfrm rot="13500272">
                <a:off x="-105175" y="1017187"/>
                <a:ext cx="908383" cy="907249"/>
              </a:xfrm>
              <a:custGeom>
                <a:avLst/>
                <a:gdLst>
                  <a:gd name="f0" fmla="val 10800000"/>
                  <a:gd name="f1" fmla="val 5400000"/>
                  <a:gd name="f2" fmla="val 180"/>
                  <a:gd name="f3" fmla="val w"/>
                  <a:gd name="f4" fmla="val h"/>
                  <a:gd name="f5" fmla="val 0"/>
                  <a:gd name="f6" fmla="val 908383"/>
                  <a:gd name="f7" fmla="val 907248"/>
                  <a:gd name="f8" fmla="val 907249"/>
                  <a:gd name="f9" fmla="val 40827"/>
                  <a:gd name="f10" fmla="val 866422"/>
                  <a:gd name="f11" fmla="+- 0 0 -90"/>
                  <a:gd name="f12" fmla="*/ f3 1 908383"/>
                  <a:gd name="f13" fmla="*/ f4 1 907248"/>
                  <a:gd name="f14" fmla="+- f7 0 f5"/>
                  <a:gd name="f15" fmla="+- f6 0 f5"/>
                  <a:gd name="f16" fmla="*/ f11 f0 1"/>
                  <a:gd name="f17" fmla="*/ f15 1 908383"/>
                  <a:gd name="f18" fmla="*/ f14 1 907248"/>
                  <a:gd name="f19" fmla="*/ 907249 f15 1"/>
                  <a:gd name="f20" fmla="*/ 907248 f14 1"/>
                  <a:gd name="f21" fmla="*/ 0 f15 1"/>
                  <a:gd name="f22" fmla="*/ 0 f14 1"/>
                  <a:gd name="f23" fmla="*/ 40827 f15 1"/>
                  <a:gd name="f24" fmla="*/ 908383 f15 1"/>
                  <a:gd name="f25" fmla="*/ 866422 f14 1"/>
                  <a:gd name="f26" fmla="*/ f16 1 f2"/>
                  <a:gd name="f27" fmla="*/ f19 1 908383"/>
                  <a:gd name="f28" fmla="*/ f20 1 907248"/>
                  <a:gd name="f29" fmla="*/ f21 1 908383"/>
                  <a:gd name="f30" fmla="*/ f22 1 907248"/>
                  <a:gd name="f31" fmla="*/ f23 1 908383"/>
                  <a:gd name="f32" fmla="*/ f24 1 908383"/>
                  <a:gd name="f33" fmla="*/ f25 1 90724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908383" h="907248">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5" name="Freeform: Shape 140">
                <a:extLst>
                  <a:ext uri="{FF2B5EF4-FFF2-40B4-BE49-F238E27FC236}">
                    <a16:creationId xmlns:a16="http://schemas.microsoft.com/office/drawing/2014/main" id="{3E091784-A07F-02CE-2523-CC56398A883B}"/>
                  </a:ext>
                </a:extLst>
              </p:cNvPr>
              <p:cNvSpPr/>
              <p:nvPr/>
            </p:nvSpPr>
            <p:spPr>
              <a:xfrm rot="13500272">
                <a:off x="-123024" y="1060274"/>
                <a:ext cx="822191" cy="821058"/>
              </a:xfrm>
              <a:custGeom>
                <a:avLst/>
                <a:gdLst>
                  <a:gd name="f0" fmla="val 10800000"/>
                  <a:gd name="f1" fmla="val 5400000"/>
                  <a:gd name="f2" fmla="val 180"/>
                  <a:gd name="f3" fmla="val w"/>
                  <a:gd name="f4" fmla="val h"/>
                  <a:gd name="f5" fmla="val 0"/>
                  <a:gd name="f6" fmla="val 822195"/>
                  <a:gd name="f7" fmla="val 821061"/>
                  <a:gd name="f8" fmla="val 821060"/>
                  <a:gd name="f9" fmla="val 40826"/>
                  <a:gd name="f10" fmla="val 1"/>
                  <a:gd name="f11" fmla="val 780235"/>
                  <a:gd name="f12" fmla="+- 0 0 -90"/>
                  <a:gd name="f13" fmla="*/ f3 1 822195"/>
                  <a:gd name="f14" fmla="*/ f4 1 821061"/>
                  <a:gd name="f15" fmla="+- f7 0 f5"/>
                  <a:gd name="f16" fmla="+- f6 0 f5"/>
                  <a:gd name="f17" fmla="*/ f12 f0 1"/>
                  <a:gd name="f18" fmla="*/ f16 1 822195"/>
                  <a:gd name="f19" fmla="*/ f15 1 821061"/>
                  <a:gd name="f20" fmla="*/ 821060 f16 1"/>
                  <a:gd name="f21" fmla="*/ 821061 f15 1"/>
                  <a:gd name="f22" fmla="*/ 0 f16 1"/>
                  <a:gd name="f23" fmla="*/ 0 f15 1"/>
                  <a:gd name="f24" fmla="*/ 40826 f16 1"/>
                  <a:gd name="f25" fmla="*/ 1 f15 1"/>
                  <a:gd name="f26" fmla="*/ 822195 f16 1"/>
                  <a:gd name="f27" fmla="*/ 780235 f15 1"/>
                  <a:gd name="f28" fmla="*/ f17 1 f2"/>
                  <a:gd name="f29" fmla="*/ f20 1 822195"/>
                  <a:gd name="f30" fmla="*/ f21 1 821061"/>
                  <a:gd name="f31" fmla="*/ f22 1 822195"/>
                  <a:gd name="f32" fmla="*/ f23 1 821061"/>
                  <a:gd name="f33" fmla="*/ f24 1 822195"/>
                  <a:gd name="f34" fmla="*/ f25 1 821061"/>
                  <a:gd name="f35" fmla="*/ f26 1 822195"/>
                  <a:gd name="f36" fmla="*/ f27 1 821061"/>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8"/>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3 1"/>
                  <a:gd name="f61" fmla="*/ f49 f14 1"/>
                </a:gdLst>
                <a:ahLst/>
                <a:cxnLst>
                  <a:cxn ang="3cd4">
                    <a:pos x="hc" y="t"/>
                  </a:cxn>
                  <a:cxn ang="0">
                    <a:pos x="r" y="vc"/>
                  </a:cxn>
                  <a:cxn ang="cd4">
                    <a:pos x="hc" y="b"/>
                  </a:cxn>
                  <a:cxn ang="cd2">
                    <a:pos x="l" y="vc"/>
                  </a:cxn>
                  <a:cxn ang="f41">
                    <a:pos x="f54" y="f55"/>
                  </a:cxn>
                  <a:cxn ang="f41">
                    <a:pos x="f56" y="f57"/>
                  </a:cxn>
                  <a:cxn ang="f41">
                    <a:pos x="f58" y="f59"/>
                  </a:cxn>
                  <a:cxn ang="f41">
                    <a:pos x="f60" y="f61"/>
                  </a:cxn>
                  <a:cxn ang="f41">
                    <a:pos x="f54" y="f61"/>
                  </a:cxn>
                  <a:cxn ang="f41">
                    <a:pos x="f54" y="f55"/>
                  </a:cxn>
                </a:cxnLst>
                <a:rect l="f50" t="f53" r="f51" b="f52"/>
                <a:pathLst>
                  <a:path w="822195" h="821061">
                    <a:moveTo>
                      <a:pt x="f8" y="f7"/>
                    </a:moveTo>
                    <a:lnTo>
                      <a:pt x="f5" y="f5"/>
                    </a:lnTo>
                    <a:lnTo>
                      <a:pt x="f9" y="f10"/>
                    </a:lnTo>
                    <a:lnTo>
                      <a:pt x="f6" y="f11"/>
                    </a:lnTo>
                    <a:lnTo>
                      <a:pt x="f8" y="f11"/>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6" name="Freeform: Shape 139">
                <a:extLst>
                  <a:ext uri="{FF2B5EF4-FFF2-40B4-BE49-F238E27FC236}">
                    <a16:creationId xmlns:a16="http://schemas.microsoft.com/office/drawing/2014/main" id="{111E4894-BFF1-3A36-0688-3FD86A9E9197}"/>
                  </a:ext>
                </a:extLst>
              </p:cNvPr>
              <p:cNvSpPr/>
              <p:nvPr/>
            </p:nvSpPr>
            <p:spPr>
              <a:xfrm rot="13500272">
                <a:off x="-140478" y="1102397"/>
                <a:ext cx="736009" cy="736000"/>
              </a:xfrm>
              <a:custGeom>
                <a:avLst/>
                <a:gdLst>
                  <a:gd name="f0" fmla="val 10800000"/>
                  <a:gd name="f1" fmla="val 5400000"/>
                  <a:gd name="f2" fmla="val 180"/>
                  <a:gd name="f3" fmla="val w"/>
                  <a:gd name="f4" fmla="val h"/>
                  <a:gd name="f5" fmla="val 0"/>
                  <a:gd name="f6" fmla="val 736006"/>
                  <a:gd name="f7" fmla="val 736005"/>
                  <a:gd name="f8" fmla="val 40826"/>
                  <a:gd name="f9" fmla="val 695179"/>
                  <a:gd name="f10" fmla="+- 0 0 -90"/>
                  <a:gd name="f11" fmla="*/ f3 1 736006"/>
                  <a:gd name="f12" fmla="*/ f4 1 736005"/>
                  <a:gd name="f13" fmla="+- f7 0 f5"/>
                  <a:gd name="f14" fmla="+- f6 0 f5"/>
                  <a:gd name="f15" fmla="*/ f10 f0 1"/>
                  <a:gd name="f16" fmla="*/ f14 1 736006"/>
                  <a:gd name="f17" fmla="*/ f13 1 736005"/>
                  <a:gd name="f18" fmla="*/ 736005 f14 1"/>
                  <a:gd name="f19" fmla="*/ 736005 f13 1"/>
                  <a:gd name="f20" fmla="*/ 0 f14 1"/>
                  <a:gd name="f21" fmla="*/ 0 f13 1"/>
                  <a:gd name="f22" fmla="*/ 40826 f14 1"/>
                  <a:gd name="f23" fmla="*/ 736006 f14 1"/>
                  <a:gd name="f24" fmla="*/ 695179 f13 1"/>
                  <a:gd name="f25" fmla="*/ f15 1 f2"/>
                  <a:gd name="f26" fmla="*/ f18 1 736006"/>
                  <a:gd name="f27" fmla="*/ f19 1 736005"/>
                  <a:gd name="f28" fmla="*/ f20 1 736006"/>
                  <a:gd name="f29" fmla="*/ f21 1 736005"/>
                  <a:gd name="f30" fmla="*/ f22 1 736006"/>
                  <a:gd name="f31" fmla="*/ f23 1 736006"/>
                  <a:gd name="f32" fmla="*/ f24 1 736005"/>
                  <a:gd name="f33" fmla="*/ f5 1 f16"/>
                  <a:gd name="f34" fmla="*/ f6 1 f16"/>
                  <a:gd name="f35" fmla="*/ f5 1 f17"/>
                  <a:gd name="f36" fmla="*/ f7 1 f17"/>
                  <a:gd name="f37" fmla="+- f25 0 f1"/>
                  <a:gd name="f38" fmla="*/ f26 1 f16"/>
                  <a:gd name="f39" fmla="*/ f27 1 f17"/>
                  <a:gd name="f40" fmla="*/ f28 1 f16"/>
                  <a:gd name="f41" fmla="*/ f29 1 f17"/>
                  <a:gd name="f42" fmla="*/ f30 1 f16"/>
                  <a:gd name="f43" fmla="*/ f31 1 f16"/>
                  <a:gd name="f44" fmla="*/ f32 1 f17"/>
                  <a:gd name="f45" fmla="*/ f33 f11 1"/>
                  <a:gd name="f46" fmla="*/ f34 f11 1"/>
                  <a:gd name="f47" fmla="*/ f36 f12 1"/>
                  <a:gd name="f48" fmla="*/ f35 f12 1"/>
                  <a:gd name="f49" fmla="*/ f38 f11 1"/>
                  <a:gd name="f50" fmla="*/ f39 f12 1"/>
                  <a:gd name="f51" fmla="*/ f40 f11 1"/>
                  <a:gd name="f52" fmla="*/ f41 f12 1"/>
                  <a:gd name="f53" fmla="*/ f42 f11 1"/>
                  <a:gd name="f54" fmla="*/ f43 f11 1"/>
                  <a:gd name="f55" fmla="*/ f44 f12 1"/>
                </a:gdLst>
                <a:ahLst/>
                <a:cxnLst>
                  <a:cxn ang="3cd4">
                    <a:pos x="hc" y="t"/>
                  </a:cxn>
                  <a:cxn ang="0">
                    <a:pos x="r" y="vc"/>
                  </a:cxn>
                  <a:cxn ang="cd4">
                    <a:pos x="hc" y="b"/>
                  </a:cxn>
                  <a:cxn ang="cd2">
                    <a:pos x="l" y="vc"/>
                  </a:cxn>
                  <a:cxn ang="f37">
                    <a:pos x="f49" y="f50"/>
                  </a:cxn>
                  <a:cxn ang="f37">
                    <a:pos x="f51" y="f52"/>
                  </a:cxn>
                  <a:cxn ang="f37">
                    <a:pos x="f53" y="f52"/>
                  </a:cxn>
                  <a:cxn ang="f37">
                    <a:pos x="f54" y="f55"/>
                  </a:cxn>
                  <a:cxn ang="f37">
                    <a:pos x="f49" y="f50"/>
                  </a:cxn>
                </a:cxnLst>
                <a:rect l="f45" t="f48" r="f46" b="f47"/>
                <a:pathLst>
                  <a:path w="736006" h="736005">
                    <a:moveTo>
                      <a:pt x="f7" y="f7"/>
                    </a:moveTo>
                    <a:lnTo>
                      <a:pt x="f5" y="f5"/>
                    </a:lnTo>
                    <a:lnTo>
                      <a:pt x="f8" y="f5"/>
                    </a:lnTo>
                    <a:lnTo>
                      <a:pt x="f6"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7" name="Freeform: Shape 138">
                <a:extLst>
                  <a:ext uri="{FF2B5EF4-FFF2-40B4-BE49-F238E27FC236}">
                    <a16:creationId xmlns:a16="http://schemas.microsoft.com/office/drawing/2014/main" id="{2BDD8143-EC77-3E0B-E8DA-4E70F8980F32}"/>
                  </a:ext>
                </a:extLst>
              </p:cNvPr>
              <p:cNvSpPr/>
              <p:nvPr/>
            </p:nvSpPr>
            <p:spPr>
              <a:xfrm rot="13500272">
                <a:off x="-158324" y="1145457"/>
                <a:ext cx="649818" cy="649818"/>
              </a:xfrm>
              <a:custGeom>
                <a:avLst/>
                <a:gdLst>
                  <a:gd name="f0" fmla="val 10800000"/>
                  <a:gd name="f1" fmla="val 5400000"/>
                  <a:gd name="f2" fmla="val 180"/>
                  <a:gd name="f3" fmla="val w"/>
                  <a:gd name="f4" fmla="val h"/>
                  <a:gd name="f5" fmla="val 0"/>
                  <a:gd name="f6" fmla="val 649817"/>
                  <a:gd name="f7" fmla="val 40826"/>
                  <a:gd name="f8" fmla="val 608990"/>
                  <a:gd name="f9" fmla="+- 0 0 -90"/>
                  <a:gd name="f10" fmla="*/ f3 1 649817"/>
                  <a:gd name="f11" fmla="*/ f4 1 649817"/>
                  <a:gd name="f12" fmla="+- f6 0 f5"/>
                  <a:gd name="f13" fmla="*/ f9 f0 1"/>
                  <a:gd name="f14" fmla="*/ f12 1 649817"/>
                  <a:gd name="f15" fmla="*/ 649817 f12 1"/>
                  <a:gd name="f16" fmla="*/ 0 f12 1"/>
                  <a:gd name="f17" fmla="*/ 40826 f12 1"/>
                  <a:gd name="f18" fmla="*/ 608990 f12 1"/>
                  <a:gd name="f19" fmla="*/ f13 1 f2"/>
                  <a:gd name="f20" fmla="*/ f15 1 649817"/>
                  <a:gd name="f21" fmla="*/ f16 1 649817"/>
                  <a:gd name="f22" fmla="*/ f17 1 649817"/>
                  <a:gd name="f23" fmla="*/ f18 1 64981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649817" h="64981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8" name="Freeform: Shape 137">
                <a:extLst>
                  <a:ext uri="{FF2B5EF4-FFF2-40B4-BE49-F238E27FC236}">
                    <a16:creationId xmlns:a16="http://schemas.microsoft.com/office/drawing/2014/main" id="{4450F3B1-68ED-6EAB-2AE1-31447C73F1E6}"/>
                  </a:ext>
                </a:extLst>
              </p:cNvPr>
              <p:cNvSpPr/>
              <p:nvPr/>
            </p:nvSpPr>
            <p:spPr>
              <a:xfrm rot="13500272">
                <a:off x="-176347" y="1188963"/>
                <a:ext cx="564760" cy="563627"/>
              </a:xfrm>
              <a:custGeom>
                <a:avLst/>
                <a:gdLst>
                  <a:gd name="f0" fmla="val 10800000"/>
                  <a:gd name="f1" fmla="val 5400000"/>
                  <a:gd name="f2" fmla="val 180"/>
                  <a:gd name="f3" fmla="val w"/>
                  <a:gd name="f4" fmla="val h"/>
                  <a:gd name="f5" fmla="val 0"/>
                  <a:gd name="f6" fmla="val 564761"/>
                  <a:gd name="f7" fmla="val 563628"/>
                  <a:gd name="f8" fmla="val 40826"/>
                  <a:gd name="f9" fmla="val 522802"/>
                  <a:gd name="f10" fmla="val 563629"/>
                  <a:gd name="f11" fmla="+- 0 0 -90"/>
                  <a:gd name="f12" fmla="*/ f3 1 564761"/>
                  <a:gd name="f13" fmla="*/ f4 1 563628"/>
                  <a:gd name="f14" fmla="+- f7 0 f5"/>
                  <a:gd name="f15" fmla="+- f6 0 f5"/>
                  <a:gd name="f16" fmla="*/ f11 f0 1"/>
                  <a:gd name="f17" fmla="*/ f15 1 564761"/>
                  <a:gd name="f18" fmla="*/ f14 1 563628"/>
                  <a:gd name="f19" fmla="*/ 563628 f15 1"/>
                  <a:gd name="f20" fmla="*/ 563628 f14 1"/>
                  <a:gd name="f21" fmla="*/ 0 f15 1"/>
                  <a:gd name="f22" fmla="*/ 0 f14 1"/>
                  <a:gd name="f23" fmla="*/ 40826 f15 1"/>
                  <a:gd name="f24" fmla="*/ 564761 f15 1"/>
                  <a:gd name="f25" fmla="*/ 522802 f14 1"/>
                  <a:gd name="f26" fmla="*/ 563629 f15 1"/>
                  <a:gd name="f27" fmla="*/ f16 1 f2"/>
                  <a:gd name="f28" fmla="*/ f19 1 564761"/>
                  <a:gd name="f29" fmla="*/ f20 1 563628"/>
                  <a:gd name="f30" fmla="*/ f21 1 564761"/>
                  <a:gd name="f31" fmla="*/ f22 1 563628"/>
                  <a:gd name="f32" fmla="*/ f23 1 564761"/>
                  <a:gd name="f33" fmla="*/ f24 1 564761"/>
                  <a:gd name="f34" fmla="*/ f25 1 563628"/>
                  <a:gd name="f35" fmla="*/ f26 1 564761"/>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564761" h="563628">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9" name="Freeform: Shape 136">
                <a:extLst>
                  <a:ext uri="{FF2B5EF4-FFF2-40B4-BE49-F238E27FC236}">
                    <a16:creationId xmlns:a16="http://schemas.microsoft.com/office/drawing/2014/main" id="{10021E89-1F85-6418-8B58-049C286417B6}"/>
                  </a:ext>
                </a:extLst>
              </p:cNvPr>
              <p:cNvSpPr/>
              <p:nvPr/>
            </p:nvSpPr>
            <p:spPr>
              <a:xfrm rot="13500272">
                <a:off x="-194187" y="1232060"/>
                <a:ext cx="478569" cy="477435"/>
              </a:xfrm>
              <a:custGeom>
                <a:avLst/>
                <a:gdLst>
                  <a:gd name="f0" fmla="val 10800000"/>
                  <a:gd name="f1" fmla="val 5400000"/>
                  <a:gd name="f2" fmla="val 180"/>
                  <a:gd name="f3" fmla="val w"/>
                  <a:gd name="f4" fmla="val h"/>
                  <a:gd name="f5" fmla="val 0"/>
                  <a:gd name="f6" fmla="val 478574"/>
                  <a:gd name="f7" fmla="val 477440"/>
                  <a:gd name="f8" fmla="val 40826"/>
                  <a:gd name="f9" fmla="val 478573"/>
                  <a:gd name="f10" fmla="val 437747"/>
                  <a:gd name="f11" fmla="+- 0 0 -90"/>
                  <a:gd name="f12" fmla="*/ f3 1 478574"/>
                  <a:gd name="f13" fmla="*/ f4 1 477440"/>
                  <a:gd name="f14" fmla="+- f7 0 f5"/>
                  <a:gd name="f15" fmla="+- f6 0 f5"/>
                  <a:gd name="f16" fmla="*/ f11 f0 1"/>
                  <a:gd name="f17" fmla="*/ f15 1 478574"/>
                  <a:gd name="f18" fmla="*/ f14 1 477440"/>
                  <a:gd name="f19" fmla="*/ 478574 f15 1"/>
                  <a:gd name="f20" fmla="*/ 477440 f14 1"/>
                  <a:gd name="f21" fmla="*/ 0 f15 1"/>
                  <a:gd name="f22" fmla="*/ 0 f14 1"/>
                  <a:gd name="f23" fmla="*/ 40826 f15 1"/>
                  <a:gd name="f24" fmla="*/ 478573 f15 1"/>
                  <a:gd name="f25" fmla="*/ 437747 f14 1"/>
                  <a:gd name="f26" fmla="*/ f16 1 f2"/>
                  <a:gd name="f27" fmla="*/ f19 1 478574"/>
                  <a:gd name="f28" fmla="*/ f20 1 477440"/>
                  <a:gd name="f29" fmla="*/ f21 1 478574"/>
                  <a:gd name="f30" fmla="*/ f22 1 477440"/>
                  <a:gd name="f31" fmla="*/ f23 1 478574"/>
                  <a:gd name="f32" fmla="*/ f24 1 478574"/>
                  <a:gd name="f33" fmla="*/ f25 1 47744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478574" h="477440">
                    <a:moveTo>
                      <a:pt x="f6" y="f7"/>
                    </a:moveTo>
                    <a:lnTo>
                      <a:pt x="f5" y="f5"/>
                    </a:lnTo>
                    <a:lnTo>
                      <a:pt x="f8" y="f5"/>
                    </a:lnTo>
                    <a:lnTo>
                      <a:pt x="f9"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50" name="Freeform: Shape 162">
                <a:extLst>
                  <a:ext uri="{FF2B5EF4-FFF2-40B4-BE49-F238E27FC236}">
                    <a16:creationId xmlns:a16="http://schemas.microsoft.com/office/drawing/2014/main" id="{D4FBF334-4178-DA04-0C82-6D4AB45A266A}"/>
                  </a:ext>
                </a:extLst>
              </p:cNvPr>
              <p:cNvSpPr/>
              <p:nvPr/>
            </p:nvSpPr>
            <p:spPr>
              <a:xfrm>
                <a:off x="2202359" y="6829132"/>
                <a:ext cx="918981"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1" name="Freeform: Shape 183">
                <a:extLst>
                  <a:ext uri="{FF2B5EF4-FFF2-40B4-BE49-F238E27FC236}">
                    <a16:creationId xmlns:a16="http://schemas.microsoft.com/office/drawing/2014/main" id="{C2033D48-F2F7-5257-7C36-3C0641375F02}"/>
                  </a:ext>
                </a:extLst>
              </p:cNvPr>
              <p:cNvSpPr/>
              <p:nvPr/>
            </p:nvSpPr>
            <p:spPr>
              <a:xfrm>
                <a:off x="1089324" y="5806083"/>
                <a:ext cx="30138" cy="1051916"/>
              </a:xfrm>
              <a:custGeom>
                <a:avLst/>
                <a:gdLst>
                  <a:gd name="f0" fmla="val 10800000"/>
                  <a:gd name="f1" fmla="val 5400000"/>
                  <a:gd name="f2" fmla="val 180"/>
                  <a:gd name="f3" fmla="val w"/>
                  <a:gd name="f4" fmla="val h"/>
                  <a:gd name="f5" fmla="val 0"/>
                  <a:gd name="f6" fmla="val 30139"/>
                  <a:gd name="f7" fmla="val 1051915"/>
                  <a:gd name="f8" fmla="val 28833"/>
                  <a:gd name="f9" fmla="val 1271"/>
                  <a:gd name="f10" fmla="val 28904"/>
                  <a:gd name="f11" fmla="+- 0 0 -90"/>
                  <a:gd name="f12" fmla="*/ f3 1 30139"/>
                  <a:gd name="f13" fmla="*/ f4 1 1051915"/>
                  <a:gd name="f14" fmla="+- f7 0 f5"/>
                  <a:gd name="f15" fmla="+- f6 0 f5"/>
                  <a:gd name="f16" fmla="*/ f11 f0 1"/>
                  <a:gd name="f17" fmla="*/ f15 1 30139"/>
                  <a:gd name="f18" fmla="*/ f14 1 1051915"/>
                  <a:gd name="f19" fmla="*/ 28833 f15 1"/>
                  <a:gd name="f20" fmla="*/ 0 f14 1"/>
                  <a:gd name="f21" fmla="*/ 30139 f15 1"/>
                  <a:gd name="f22" fmla="*/ 1051915 f14 1"/>
                  <a:gd name="f23" fmla="*/ 1271 f15 1"/>
                  <a:gd name="f24" fmla="*/ 0 f15 1"/>
                  <a:gd name="f25" fmla="*/ 28904 f14 1"/>
                  <a:gd name="f26" fmla="*/ f16 1 f2"/>
                  <a:gd name="f27" fmla="*/ f19 1 30139"/>
                  <a:gd name="f28" fmla="*/ f20 1 1051915"/>
                  <a:gd name="f29" fmla="*/ f21 1 30139"/>
                  <a:gd name="f30" fmla="*/ f22 1 1051915"/>
                  <a:gd name="f31" fmla="*/ f23 1 30139"/>
                  <a:gd name="f32" fmla="*/ f24 1 30139"/>
                  <a:gd name="f33" fmla="*/ f25 1 105191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139" h="1051915">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2" name="Freeform: Shape 182">
                <a:extLst>
                  <a:ext uri="{FF2B5EF4-FFF2-40B4-BE49-F238E27FC236}">
                    <a16:creationId xmlns:a16="http://schemas.microsoft.com/office/drawing/2014/main" id="{09E87EAF-66A5-6B4A-7488-BF6790AB008E}"/>
                  </a:ext>
                </a:extLst>
              </p:cNvPr>
              <p:cNvSpPr/>
              <p:nvPr/>
            </p:nvSpPr>
            <p:spPr>
              <a:xfrm>
                <a:off x="1028453" y="5867110"/>
                <a:ext cx="30065" cy="990889"/>
              </a:xfrm>
              <a:custGeom>
                <a:avLst/>
                <a:gdLst>
                  <a:gd name="f0" fmla="val 10800000"/>
                  <a:gd name="f1" fmla="val 5400000"/>
                  <a:gd name="f2" fmla="val 180"/>
                  <a:gd name="f3" fmla="val w"/>
                  <a:gd name="f4" fmla="val h"/>
                  <a:gd name="f5" fmla="val 0"/>
                  <a:gd name="f6" fmla="val 30064"/>
                  <a:gd name="f7" fmla="val 990894"/>
                  <a:gd name="f8" fmla="val 28833"/>
                  <a:gd name="f9" fmla="val 1195"/>
                  <a:gd name="f10" fmla="val 28904"/>
                  <a:gd name="f11" fmla="+- 0 0 -90"/>
                  <a:gd name="f12" fmla="*/ f3 1 30064"/>
                  <a:gd name="f13" fmla="*/ f4 1 990894"/>
                  <a:gd name="f14" fmla="+- f7 0 f5"/>
                  <a:gd name="f15" fmla="+- f6 0 f5"/>
                  <a:gd name="f16" fmla="*/ f11 f0 1"/>
                  <a:gd name="f17" fmla="*/ f15 1 30064"/>
                  <a:gd name="f18" fmla="*/ f14 1 990894"/>
                  <a:gd name="f19" fmla="*/ 28833 f15 1"/>
                  <a:gd name="f20" fmla="*/ 0 f14 1"/>
                  <a:gd name="f21" fmla="*/ 30064 f15 1"/>
                  <a:gd name="f22" fmla="*/ 990894 f14 1"/>
                  <a:gd name="f23" fmla="*/ 1195 f15 1"/>
                  <a:gd name="f24" fmla="*/ 0 f15 1"/>
                  <a:gd name="f25" fmla="*/ 28904 f14 1"/>
                  <a:gd name="f26" fmla="*/ f16 1 f2"/>
                  <a:gd name="f27" fmla="*/ f19 1 30064"/>
                  <a:gd name="f28" fmla="*/ f20 1 990894"/>
                  <a:gd name="f29" fmla="*/ f21 1 30064"/>
                  <a:gd name="f30" fmla="*/ f22 1 990894"/>
                  <a:gd name="f31" fmla="*/ f23 1 30064"/>
                  <a:gd name="f32" fmla="*/ f24 1 30064"/>
                  <a:gd name="f33" fmla="*/ f25 1 990894"/>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064" h="990894">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3" name="Freeform: Shape 181">
                <a:extLst>
                  <a:ext uri="{FF2B5EF4-FFF2-40B4-BE49-F238E27FC236}">
                    <a16:creationId xmlns:a16="http://schemas.microsoft.com/office/drawing/2014/main" id="{82D4D764-39D3-AEDF-82A8-E0374DCAE591}"/>
                  </a:ext>
                </a:extLst>
              </p:cNvPr>
              <p:cNvSpPr/>
              <p:nvPr/>
            </p:nvSpPr>
            <p:spPr>
              <a:xfrm>
                <a:off x="967581" y="5928923"/>
                <a:ext cx="30787" cy="929076"/>
              </a:xfrm>
              <a:custGeom>
                <a:avLst/>
                <a:gdLst>
                  <a:gd name="f0" fmla="val 10800000"/>
                  <a:gd name="f1" fmla="val 5400000"/>
                  <a:gd name="f2" fmla="val 180"/>
                  <a:gd name="f3" fmla="val w"/>
                  <a:gd name="f4" fmla="val h"/>
                  <a:gd name="f5" fmla="val 0"/>
                  <a:gd name="f6" fmla="val 30790"/>
                  <a:gd name="f7" fmla="val 929074"/>
                  <a:gd name="f8" fmla="val 29636"/>
                  <a:gd name="f9" fmla="val 1401"/>
                  <a:gd name="f10" fmla="val 28104"/>
                  <a:gd name="f11" fmla="val 803"/>
                  <a:gd name="f12" fmla="val 28905"/>
                  <a:gd name="f13" fmla="+- 0 0 -90"/>
                  <a:gd name="f14" fmla="*/ f3 1 30790"/>
                  <a:gd name="f15" fmla="*/ f4 1 929074"/>
                  <a:gd name="f16" fmla="+- f7 0 f5"/>
                  <a:gd name="f17" fmla="+- f6 0 f5"/>
                  <a:gd name="f18" fmla="*/ f13 f0 1"/>
                  <a:gd name="f19" fmla="*/ f17 1 30790"/>
                  <a:gd name="f20" fmla="*/ f16 1 929074"/>
                  <a:gd name="f21" fmla="*/ 29636 f17 1"/>
                  <a:gd name="f22" fmla="*/ 0 f16 1"/>
                  <a:gd name="f23" fmla="*/ 30790 f17 1"/>
                  <a:gd name="f24" fmla="*/ 929074 f16 1"/>
                  <a:gd name="f25" fmla="*/ 1401 f17 1"/>
                  <a:gd name="f26" fmla="*/ 0 f17 1"/>
                  <a:gd name="f27" fmla="*/ 28104 f16 1"/>
                  <a:gd name="f28" fmla="*/ 803 f17 1"/>
                  <a:gd name="f29" fmla="*/ 28905 f16 1"/>
                  <a:gd name="f30" fmla="*/ f18 1 f2"/>
                  <a:gd name="f31" fmla="*/ f21 1 30790"/>
                  <a:gd name="f32" fmla="*/ f22 1 929074"/>
                  <a:gd name="f33" fmla="*/ f23 1 30790"/>
                  <a:gd name="f34" fmla="*/ f24 1 929074"/>
                  <a:gd name="f35" fmla="*/ f25 1 30790"/>
                  <a:gd name="f36" fmla="*/ f26 1 30790"/>
                  <a:gd name="f37" fmla="*/ f27 1 929074"/>
                  <a:gd name="f38" fmla="*/ f28 1 30790"/>
                  <a:gd name="f39" fmla="*/ f29 1 929074"/>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90" h="929074">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4" name="Freeform: Shape 180">
                <a:extLst>
                  <a:ext uri="{FF2B5EF4-FFF2-40B4-BE49-F238E27FC236}">
                    <a16:creationId xmlns:a16="http://schemas.microsoft.com/office/drawing/2014/main" id="{0D0093DF-B8C4-DBE5-F286-0F7E9CA83EC6}"/>
                  </a:ext>
                </a:extLst>
              </p:cNvPr>
              <p:cNvSpPr/>
              <p:nvPr/>
            </p:nvSpPr>
            <p:spPr>
              <a:xfrm>
                <a:off x="906719" y="5989950"/>
                <a:ext cx="30714" cy="868049"/>
              </a:xfrm>
              <a:custGeom>
                <a:avLst/>
                <a:gdLst>
                  <a:gd name="f0" fmla="val 10800000"/>
                  <a:gd name="f1" fmla="val 5400000"/>
                  <a:gd name="f2" fmla="val 180"/>
                  <a:gd name="f3" fmla="val w"/>
                  <a:gd name="f4" fmla="val h"/>
                  <a:gd name="f5" fmla="val 0"/>
                  <a:gd name="f6" fmla="val 30713"/>
                  <a:gd name="f7" fmla="val 868053"/>
                  <a:gd name="f8" fmla="val 29635"/>
                  <a:gd name="f9" fmla="val 1319"/>
                  <a:gd name="f10" fmla="val 28103"/>
                  <a:gd name="f11" fmla="val 802"/>
                  <a:gd name="f12" fmla="val 28904"/>
                  <a:gd name="f13" fmla="+- 0 0 -90"/>
                  <a:gd name="f14" fmla="*/ f3 1 30713"/>
                  <a:gd name="f15" fmla="*/ f4 1 868053"/>
                  <a:gd name="f16" fmla="+- f7 0 f5"/>
                  <a:gd name="f17" fmla="+- f6 0 f5"/>
                  <a:gd name="f18" fmla="*/ f13 f0 1"/>
                  <a:gd name="f19" fmla="*/ f17 1 30713"/>
                  <a:gd name="f20" fmla="*/ f16 1 868053"/>
                  <a:gd name="f21" fmla="*/ 29635 f17 1"/>
                  <a:gd name="f22" fmla="*/ 0 f16 1"/>
                  <a:gd name="f23" fmla="*/ 30713 f17 1"/>
                  <a:gd name="f24" fmla="*/ 868053 f16 1"/>
                  <a:gd name="f25" fmla="*/ 1319 f17 1"/>
                  <a:gd name="f26" fmla="*/ 0 f17 1"/>
                  <a:gd name="f27" fmla="*/ 28103 f16 1"/>
                  <a:gd name="f28" fmla="*/ 802 f17 1"/>
                  <a:gd name="f29" fmla="*/ 28904 f16 1"/>
                  <a:gd name="f30" fmla="*/ f18 1 f2"/>
                  <a:gd name="f31" fmla="*/ f21 1 30713"/>
                  <a:gd name="f32" fmla="*/ f22 1 868053"/>
                  <a:gd name="f33" fmla="*/ f23 1 30713"/>
                  <a:gd name="f34" fmla="*/ f24 1 868053"/>
                  <a:gd name="f35" fmla="*/ f25 1 30713"/>
                  <a:gd name="f36" fmla="*/ f26 1 30713"/>
                  <a:gd name="f37" fmla="*/ f27 1 868053"/>
                  <a:gd name="f38" fmla="*/ f28 1 30713"/>
                  <a:gd name="f39" fmla="*/ f29 1 868053"/>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13" h="868053">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5" name="Freeform: Shape 179">
                <a:extLst>
                  <a:ext uri="{FF2B5EF4-FFF2-40B4-BE49-F238E27FC236}">
                    <a16:creationId xmlns:a16="http://schemas.microsoft.com/office/drawing/2014/main" id="{3066924D-1DB8-3BAE-78C4-6A4BD06BE3D1}"/>
                  </a:ext>
                </a:extLst>
              </p:cNvPr>
              <p:cNvSpPr/>
              <p:nvPr/>
            </p:nvSpPr>
            <p:spPr>
              <a:xfrm>
                <a:off x="846642" y="6049359"/>
                <a:ext cx="29836" cy="808640"/>
              </a:xfrm>
              <a:custGeom>
                <a:avLst/>
                <a:gdLst>
                  <a:gd name="f0" fmla="val 10800000"/>
                  <a:gd name="f1" fmla="val 5400000"/>
                  <a:gd name="f2" fmla="val 180"/>
                  <a:gd name="f3" fmla="val w"/>
                  <a:gd name="f4" fmla="val h"/>
                  <a:gd name="f5" fmla="val 0"/>
                  <a:gd name="f6" fmla="val 29838"/>
                  <a:gd name="f7" fmla="val 808636"/>
                  <a:gd name="f8" fmla="val 28833"/>
                  <a:gd name="f9" fmla="val 969"/>
                  <a:gd name="f10" fmla="val 28904"/>
                  <a:gd name="f11" fmla="+- 0 0 -90"/>
                  <a:gd name="f12" fmla="*/ f3 1 29838"/>
                  <a:gd name="f13" fmla="*/ f4 1 808636"/>
                  <a:gd name="f14" fmla="+- f7 0 f5"/>
                  <a:gd name="f15" fmla="+- f6 0 f5"/>
                  <a:gd name="f16" fmla="*/ f11 f0 1"/>
                  <a:gd name="f17" fmla="*/ f15 1 29838"/>
                  <a:gd name="f18" fmla="*/ f14 1 808636"/>
                  <a:gd name="f19" fmla="*/ 28833 f15 1"/>
                  <a:gd name="f20" fmla="*/ 0 f14 1"/>
                  <a:gd name="f21" fmla="*/ 29838 f15 1"/>
                  <a:gd name="f22" fmla="*/ 808636 f14 1"/>
                  <a:gd name="f23" fmla="*/ 969 f15 1"/>
                  <a:gd name="f24" fmla="*/ 0 f15 1"/>
                  <a:gd name="f25" fmla="*/ 28904 f14 1"/>
                  <a:gd name="f26" fmla="*/ f16 1 f2"/>
                  <a:gd name="f27" fmla="*/ f19 1 29838"/>
                  <a:gd name="f28" fmla="*/ f20 1 808636"/>
                  <a:gd name="f29" fmla="*/ f21 1 29838"/>
                  <a:gd name="f30" fmla="*/ f22 1 808636"/>
                  <a:gd name="f31" fmla="*/ f23 1 29838"/>
                  <a:gd name="f32" fmla="*/ f24 1 29838"/>
                  <a:gd name="f33" fmla="*/ f25 1 808636"/>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838" h="808636">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6" name="Freeform: Shape 178">
                <a:extLst>
                  <a:ext uri="{FF2B5EF4-FFF2-40B4-BE49-F238E27FC236}">
                    <a16:creationId xmlns:a16="http://schemas.microsoft.com/office/drawing/2014/main" id="{180984B2-3ABA-5A63-20E4-47F16C0688A8}"/>
                  </a:ext>
                </a:extLst>
              </p:cNvPr>
              <p:cNvSpPr/>
              <p:nvPr/>
            </p:nvSpPr>
            <p:spPr>
              <a:xfrm>
                <a:off x="785780" y="6110386"/>
                <a:ext cx="29763" cy="747613"/>
              </a:xfrm>
              <a:custGeom>
                <a:avLst/>
                <a:gdLst>
                  <a:gd name="f0" fmla="val 10800000"/>
                  <a:gd name="f1" fmla="val 5400000"/>
                  <a:gd name="f2" fmla="val 180"/>
                  <a:gd name="f3" fmla="val w"/>
                  <a:gd name="f4" fmla="val h"/>
                  <a:gd name="f5" fmla="val 0"/>
                  <a:gd name="f6" fmla="val 29761"/>
                  <a:gd name="f7" fmla="val 747617"/>
                  <a:gd name="f8" fmla="val 28832"/>
                  <a:gd name="f9" fmla="val 893"/>
                  <a:gd name="f10" fmla="val 28905"/>
                  <a:gd name="f11" fmla="+- 0 0 -90"/>
                  <a:gd name="f12" fmla="*/ f3 1 29761"/>
                  <a:gd name="f13" fmla="*/ f4 1 747617"/>
                  <a:gd name="f14" fmla="+- f7 0 f5"/>
                  <a:gd name="f15" fmla="+- f6 0 f5"/>
                  <a:gd name="f16" fmla="*/ f11 f0 1"/>
                  <a:gd name="f17" fmla="*/ f15 1 29761"/>
                  <a:gd name="f18" fmla="*/ f14 1 747617"/>
                  <a:gd name="f19" fmla="*/ 28832 f15 1"/>
                  <a:gd name="f20" fmla="*/ 0 f14 1"/>
                  <a:gd name="f21" fmla="*/ 29761 f15 1"/>
                  <a:gd name="f22" fmla="*/ 747617 f14 1"/>
                  <a:gd name="f23" fmla="*/ 893 f15 1"/>
                  <a:gd name="f24" fmla="*/ 0 f15 1"/>
                  <a:gd name="f25" fmla="*/ 28905 f14 1"/>
                  <a:gd name="f26" fmla="*/ f16 1 f2"/>
                  <a:gd name="f27" fmla="*/ f19 1 29761"/>
                  <a:gd name="f28" fmla="*/ f20 1 747617"/>
                  <a:gd name="f29" fmla="*/ f21 1 29761"/>
                  <a:gd name="f30" fmla="*/ f22 1 747617"/>
                  <a:gd name="f31" fmla="*/ f23 1 29761"/>
                  <a:gd name="f32" fmla="*/ f24 1 29761"/>
                  <a:gd name="f33" fmla="*/ f25 1 747617"/>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761" h="747617">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7" name="Freeform: Shape 177">
                <a:extLst>
                  <a:ext uri="{FF2B5EF4-FFF2-40B4-BE49-F238E27FC236}">
                    <a16:creationId xmlns:a16="http://schemas.microsoft.com/office/drawing/2014/main" id="{BBA3B579-29F0-1CA5-F1E9-D9DDC72D7EB9}"/>
                  </a:ext>
                </a:extLst>
              </p:cNvPr>
              <p:cNvSpPr/>
              <p:nvPr/>
            </p:nvSpPr>
            <p:spPr>
              <a:xfrm>
                <a:off x="724908" y="6172209"/>
                <a:ext cx="30486" cy="685790"/>
              </a:xfrm>
              <a:custGeom>
                <a:avLst/>
                <a:gdLst>
                  <a:gd name="f0" fmla="val 10800000"/>
                  <a:gd name="f1" fmla="val 5400000"/>
                  <a:gd name="f2" fmla="val 180"/>
                  <a:gd name="f3" fmla="val w"/>
                  <a:gd name="f4" fmla="val h"/>
                  <a:gd name="f5" fmla="val 0"/>
                  <a:gd name="f6" fmla="val 30487"/>
                  <a:gd name="f7" fmla="val 685795"/>
                  <a:gd name="f8" fmla="val 29635"/>
                  <a:gd name="f9" fmla="val 1071"/>
                  <a:gd name="f10" fmla="val 28103"/>
                  <a:gd name="f11" fmla="val 803"/>
                  <a:gd name="f12" fmla="val 28904"/>
                  <a:gd name="f13" fmla="+- 0 0 -90"/>
                  <a:gd name="f14" fmla="*/ f3 1 30487"/>
                  <a:gd name="f15" fmla="*/ f4 1 685795"/>
                  <a:gd name="f16" fmla="+- f7 0 f5"/>
                  <a:gd name="f17" fmla="+- f6 0 f5"/>
                  <a:gd name="f18" fmla="*/ f13 f0 1"/>
                  <a:gd name="f19" fmla="*/ f17 1 30487"/>
                  <a:gd name="f20" fmla="*/ f16 1 685795"/>
                  <a:gd name="f21" fmla="*/ 29635 f17 1"/>
                  <a:gd name="f22" fmla="*/ 0 f16 1"/>
                  <a:gd name="f23" fmla="*/ 30487 f17 1"/>
                  <a:gd name="f24" fmla="*/ 685795 f16 1"/>
                  <a:gd name="f25" fmla="*/ 1071 f17 1"/>
                  <a:gd name="f26" fmla="*/ 0 f17 1"/>
                  <a:gd name="f27" fmla="*/ 28103 f16 1"/>
                  <a:gd name="f28" fmla="*/ 803 f17 1"/>
                  <a:gd name="f29" fmla="*/ 28904 f16 1"/>
                  <a:gd name="f30" fmla="*/ f18 1 f2"/>
                  <a:gd name="f31" fmla="*/ f21 1 30487"/>
                  <a:gd name="f32" fmla="*/ f22 1 685795"/>
                  <a:gd name="f33" fmla="*/ f23 1 30487"/>
                  <a:gd name="f34" fmla="*/ f24 1 685795"/>
                  <a:gd name="f35" fmla="*/ f25 1 30487"/>
                  <a:gd name="f36" fmla="*/ f26 1 30487"/>
                  <a:gd name="f37" fmla="*/ f27 1 685795"/>
                  <a:gd name="f38" fmla="*/ f28 1 30487"/>
                  <a:gd name="f39" fmla="*/ f29 1 685795"/>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487" h="685795">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8" name="Freeform: Shape 176">
                <a:extLst>
                  <a:ext uri="{FF2B5EF4-FFF2-40B4-BE49-F238E27FC236}">
                    <a16:creationId xmlns:a16="http://schemas.microsoft.com/office/drawing/2014/main" id="{609AC001-1299-1EED-BE37-1F9E441DEEC5}"/>
                  </a:ext>
                </a:extLst>
              </p:cNvPr>
              <p:cNvSpPr/>
              <p:nvPr/>
            </p:nvSpPr>
            <p:spPr>
              <a:xfrm>
                <a:off x="664841" y="6231617"/>
                <a:ext cx="29608" cy="626382"/>
              </a:xfrm>
              <a:custGeom>
                <a:avLst/>
                <a:gdLst>
                  <a:gd name="f0" fmla="val 10800000"/>
                  <a:gd name="f1" fmla="val 5400000"/>
                  <a:gd name="f2" fmla="val 180"/>
                  <a:gd name="f3" fmla="val w"/>
                  <a:gd name="f4" fmla="val h"/>
                  <a:gd name="f5" fmla="val 0"/>
                  <a:gd name="f6" fmla="val 29611"/>
                  <a:gd name="f7" fmla="val 626379"/>
                  <a:gd name="f8" fmla="val 28833"/>
                  <a:gd name="f9" fmla="val 742"/>
                  <a:gd name="f10" fmla="val 28904"/>
                  <a:gd name="f11" fmla="+- 0 0 -90"/>
                  <a:gd name="f12" fmla="*/ f3 1 29611"/>
                  <a:gd name="f13" fmla="*/ f4 1 626379"/>
                  <a:gd name="f14" fmla="+- f7 0 f5"/>
                  <a:gd name="f15" fmla="+- f6 0 f5"/>
                  <a:gd name="f16" fmla="*/ f11 f0 1"/>
                  <a:gd name="f17" fmla="*/ f15 1 29611"/>
                  <a:gd name="f18" fmla="*/ f14 1 626379"/>
                  <a:gd name="f19" fmla="*/ 28833 f15 1"/>
                  <a:gd name="f20" fmla="*/ 0 f14 1"/>
                  <a:gd name="f21" fmla="*/ 29611 f15 1"/>
                  <a:gd name="f22" fmla="*/ 626379 f14 1"/>
                  <a:gd name="f23" fmla="*/ 742 f15 1"/>
                  <a:gd name="f24" fmla="*/ 0 f15 1"/>
                  <a:gd name="f25" fmla="*/ 28904 f14 1"/>
                  <a:gd name="f26" fmla="*/ f16 1 f2"/>
                  <a:gd name="f27" fmla="*/ f19 1 29611"/>
                  <a:gd name="f28" fmla="*/ f20 1 626379"/>
                  <a:gd name="f29" fmla="*/ f21 1 29611"/>
                  <a:gd name="f30" fmla="*/ f22 1 626379"/>
                  <a:gd name="f31" fmla="*/ f23 1 29611"/>
                  <a:gd name="f32" fmla="*/ f24 1 29611"/>
                  <a:gd name="f33" fmla="*/ f25 1 62637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611" h="62637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9" name="Freeform: Shape 175">
                <a:extLst>
                  <a:ext uri="{FF2B5EF4-FFF2-40B4-BE49-F238E27FC236}">
                    <a16:creationId xmlns:a16="http://schemas.microsoft.com/office/drawing/2014/main" id="{B6B29A9B-B305-F845-041A-DEDBD0E74A3A}"/>
                  </a:ext>
                </a:extLst>
              </p:cNvPr>
              <p:cNvSpPr/>
              <p:nvPr/>
            </p:nvSpPr>
            <p:spPr>
              <a:xfrm>
                <a:off x="603970" y="6292644"/>
                <a:ext cx="29535" cy="565355"/>
              </a:xfrm>
              <a:custGeom>
                <a:avLst/>
                <a:gdLst>
                  <a:gd name="f0" fmla="val 10800000"/>
                  <a:gd name="f1" fmla="val 5400000"/>
                  <a:gd name="f2" fmla="val 180"/>
                  <a:gd name="f3" fmla="val w"/>
                  <a:gd name="f4" fmla="val h"/>
                  <a:gd name="f5" fmla="val 0"/>
                  <a:gd name="f6" fmla="val 29535"/>
                  <a:gd name="f7" fmla="val 565359"/>
                  <a:gd name="f8" fmla="val 28833"/>
                  <a:gd name="f9" fmla="val 666"/>
                  <a:gd name="f10" fmla="val 28904"/>
                  <a:gd name="f11" fmla="+- 0 0 -90"/>
                  <a:gd name="f12" fmla="*/ f3 1 29535"/>
                  <a:gd name="f13" fmla="*/ f4 1 565359"/>
                  <a:gd name="f14" fmla="+- f7 0 f5"/>
                  <a:gd name="f15" fmla="+- f6 0 f5"/>
                  <a:gd name="f16" fmla="*/ f11 f0 1"/>
                  <a:gd name="f17" fmla="*/ f15 1 29535"/>
                  <a:gd name="f18" fmla="*/ f14 1 565359"/>
                  <a:gd name="f19" fmla="*/ 28833 f15 1"/>
                  <a:gd name="f20" fmla="*/ 0 f14 1"/>
                  <a:gd name="f21" fmla="*/ 29535 f15 1"/>
                  <a:gd name="f22" fmla="*/ 565359 f14 1"/>
                  <a:gd name="f23" fmla="*/ 666 f15 1"/>
                  <a:gd name="f24" fmla="*/ 0 f15 1"/>
                  <a:gd name="f25" fmla="*/ 28904 f14 1"/>
                  <a:gd name="f26" fmla="*/ f16 1 f2"/>
                  <a:gd name="f27" fmla="*/ f19 1 29535"/>
                  <a:gd name="f28" fmla="*/ f20 1 565359"/>
                  <a:gd name="f29" fmla="*/ f21 1 29535"/>
                  <a:gd name="f30" fmla="*/ f22 1 565359"/>
                  <a:gd name="f31" fmla="*/ f23 1 29535"/>
                  <a:gd name="f32" fmla="*/ f24 1 29535"/>
                  <a:gd name="f33" fmla="*/ f25 1 56535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535" h="56535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0" name="Freeform: Shape 174">
                <a:extLst>
                  <a:ext uri="{FF2B5EF4-FFF2-40B4-BE49-F238E27FC236}">
                    <a16:creationId xmlns:a16="http://schemas.microsoft.com/office/drawing/2014/main" id="{AEEC2FA9-2F88-3406-9857-BC5F97632DB2}"/>
                  </a:ext>
                </a:extLst>
              </p:cNvPr>
              <p:cNvSpPr/>
              <p:nvPr/>
            </p:nvSpPr>
            <p:spPr>
              <a:xfrm>
                <a:off x="543107" y="6353662"/>
                <a:ext cx="29461" cy="504337"/>
              </a:xfrm>
              <a:custGeom>
                <a:avLst/>
                <a:gdLst>
                  <a:gd name="f0" fmla="val 10800000"/>
                  <a:gd name="f1" fmla="val 5400000"/>
                  <a:gd name="f2" fmla="val 180"/>
                  <a:gd name="f3" fmla="val w"/>
                  <a:gd name="f4" fmla="val h"/>
                  <a:gd name="f5" fmla="val 0"/>
                  <a:gd name="f6" fmla="val 29460"/>
                  <a:gd name="f7" fmla="val 504339"/>
                  <a:gd name="f8" fmla="val 28833"/>
                  <a:gd name="f9" fmla="val 591"/>
                  <a:gd name="f10" fmla="val 28905"/>
                  <a:gd name="f11" fmla="+- 0 0 -90"/>
                  <a:gd name="f12" fmla="*/ f3 1 29460"/>
                  <a:gd name="f13" fmla="*/ f4 1 504339"/>
                  <a:gd name="f14" fmla="+- f7 0 f5"/>
                  <a:gd name="f15" fmla="+- f6 0 f5"/>
                  <a:gd name="f16" fmla="*/ f11 f0 1"/>
                  <a:gd name="f17" fmla="*/ f15 1 29460"/>
                  <a:gd name="f18" fmla="*/ f14 1 504339"/>
                  <a:gd name="f19" fmla="*/ 28833 f15 1"/>
                  <a:gd name="f20" fmla="*/ 0 f14 1"/>
                  <a:gd name="f21" fmla="*/ 29460 f15 1"/>
                  <a:gd name="f22" fmla="*/ 504339 f14 1"/>
                  <a:gd name="f23" fmla="*/ 591 f15 1"/>
                  <a:gd name="f24" fmla="*/ 0 f15 1"/>
                  <a:gd name="f25" fmla="*/ 28905 f14 1"/>
                  <a:gd name="f26" fmla="*/ f16 1 f2"/>
                  <a:gd name="f27" fmla="*/ f19 1 29460"/>
                  <a:gd name="f28" fmla="*/ f20 1 504339"/>
                  <a:gd name="f29" fmla="*/ f21 1 29460"/>
                  <a:gd name="f30" fmla="*/ f22 1 504339"/>
                  <a:gd name="f31" fmla="*/ f23 1 29460"/>
                  <a:gd name="f32" fmla="*/ f24 1 29460"/>
                  <a:gd name="f33" fmla="*/ f25 1 50433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460" h="50433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1" name="Freeform: Shape 173">
                <a:extLst>
                  <a:ext uri="{FF2B5EF4-FFF2-40B4-BE49-F238E27FC236}">
                    <a16:creationId xmlns:a16="http://schemas.microsoft.com/office/drawing/2014/main" id="{7AFFC6F1-B771-A842-2EB2-45512E38FF80}"/>
                  </a:ext>
                </a:extLst>
              </p:cNvPr>
              <p:cNvSpPr/>
              <p:nvPr/>
            </p:nvSpPr>
            <p:spPr>
              <a:xfrm>
                <a:off x="482236" y="6415485"/>
                <a:ext cx="30184" cy="442514"/>
              </a:xfrm>
              <a:custGeom>
                <a:avLst/>
                <a:gdLst>
                  <a:gd name="f0" fmla="val 10800000"/>
                  <a:gd name="f1" fmla="val 5400000"/>
                  <a:gd name="f2" fmla="val 180"/>
                  <a:gd name="f3" fmla="val w"/>
                  <a:gd name="f4" fmla="val h"/>
                  <a:gd name="f5" fmla="val 0"/>
                  <a:gd name="f6" fmla="val 30185"/>
                  <a:gd name="f7" fmla="val 442518"/>
                  <a:gd name="f8" fmla="val 29635"/>
                  <a:gd name="f9" fmla="val 724"/>
                  <a:gd name="f10" fmla="val 28104"/>
                  <a:gd name="f11" fmla="val 803"/>
                  <a:gd name="f12" fmla="val 28905"/>
                  <a:gd name="f13" fmla="+- 0 0 -90"/>
                  <a:gd name="f14" fmla="*/ f3 1 30185"/>
                  <a:gd name="f15" fmla="*/ f4 1 442518"/>
                  <a:gd name="f16" fmla="+- f7 0 f5"/>
                  <a:gd name="f17" fmla="+- f6 0 f5"/>
                  <a:gd name="f18" fmla="*/ f13 f0 1"/>
                  <a:gd name="f19" fmla="*/ f17 1 30185"/>
                  <a:gd name="f20" fmla="*/ f16 1 442518"/>
                  <a:gd name="f21" fmla="*/ 29635 f17 1"/>
                  <a:gd name="f22" fmla="*/ 0 f16 1"/>
                  <a:gd name="f23" fmla="*/ 30185 f17 1"/>
                  <a:gd name="f24" fmla="*/ 442518 f16 1"/>
                  <a:gd name="f25" fmla="*/ 724 f17 1"/>
                  <a:gd name="f26" fmla="*/ 0 f17 1"/>
                  <a:gd name="f27" fmla="*/ 28104 f16 1"/>
                  <a:gd name="f28" fmla="*/ 803 f17 1"/>
                  <a:gd name="f29" fmla="*/ 28905 f16 1"/>
                  <a:gd name="f30" fmla="*/ f18 1 f2"/>
                  <a:gd name="f31" fmla="*/ f21 1 30185"/>
                  <a:gd name="f32" fmla="*/ f22 1 442518"/>
                  <a:gd name="f33" fmla="*/ f23 1 30185"/>
                  <a:gd name="f34" fmla="*/ f24 1 442518"/>
                  <a:gd name="f35" fmla="*/ f25 1 30185"/>
                  <a:gd name="f36" fmla="*/ f26 1 30185"/>
                  <a:gd name="f37" fmla="*/ f27 1 442518"/>
                  <a:gd name="f38" fmla="*/ f28 1 30185"/>
                  <a:gd name="f39" fmla="*/ f29 1 442518"/>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185" h="442518">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2" name="Freeform: Shape 172">
                <a:extLst>
                  <a:ext uri="{FF2B5EF4-FFF2-40B4-BE49-F238E27FC236}">
                    <a16:creationId xmlns:a16="http://schemas.microsoft.com/office/drawing/2014/main" id="{8E5F58FC-287A-B97B-320B-43795276B872}"/>
                  </a:ext>
                </a:extLst>
              </p:cNvPr>
              <p:cNvSpPr/>
              <p:nvPr/>
            </p:nvSpPr>
            <p:spPr>
              <a:xfrm>
                <a:off x="422169" y="6474902"/>
                <a:ext cx="29306" cy="383097"/>
              </a:xfrm>
              <a:custGeom>
                <a:avLst/>
                <a:gdLst>
                  <a:gd name="f0" fmla="val 10800000"/>
                  <a:gd name="f1" fmla="val 5400000"/>
                  <a:gd name="f2" fmla="val 180"/>
                  <a:gd name="f3" fmla="val w"/>
                  <a:gd name="f4" fmla="val h"/>
                  <a:gd name="f5" fmla="val 0"/>
                  <a:gd name="f6" fmla="val 29308"/>
                  <a:gd name="f7" fmla="val 383101"/>
                  <a:gd name="f8" fmla="val 28832"/>
                  <a:gd name="f9" fmla="val 440"/>
                  <a:gd name="f10" fmla="val 28904"/>
                  <a:gd name="f11" fmla="+- 0 0 -90"/>
                  <a:gd name="f12" fmla="*/ f3 1 29308"/>
                  <a:gd name="f13" fmla="*/ f4 1 383101"/>
                  <a:gd name="f14" fmla="+- f7 0 f5"/>
                  <a:gd name="f15" fmla="+- f6 0 f5"/>
                  <a:gd name="f16" fmla="*/ f11 f0 1"/>
                  <a:gd name="f17" fmla="*/ f15 1 29308"/>
                  <a:gd name="f18" fmla="*/ f14 1 383101"/>
                  <a:gd name="f19" fmla="*/ 28832 f15 1"/>
                  <a:gd name="f20" fmla="*/ 0 f14 1"/>
                  <a:gd name="f21" fmla="*/ 29308 f15 1"/>
                  <a:gd name="f22" fmla="*/ 383101 f14 1"/>
                  <a:gd name="f23" fmla="*/ 440 f15 1"/>
                  <a:gd name="f24" fmla="*/ 0 f15 1"/>
                  <a:gd name="f25" fmla="*/ 28904 f14 1"/>
                  <a:gd name="f26" fmla="*/ f16 1 f2"/>
                  <a:gd name="f27" fmla="*/ f19 1 29308"/>
                  <a:gd name="f28" fmla="*/ f20 1 383101"/>
                  <a:gd name="f29" fmla="*/ f21 1 29308"/>
                  <a:gd name="f30" fmla="*/ f22 1 383101"/>
                  <a:gd name="f31" fmla="*/ f23 1 29308"/>
                  <a:gd name="f32" fmla="*/ f24 1 29308"/>
                  <a:gd name="f33" fmla="*/ f25 1 38310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308" h="38310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3" name="Freeform: Shape 171">
                <a:extLst>
                  <a:ext uri="{FF2B5EF4-FFF2-40B4-BE49-F238E27FC236}">
                    <a16:creationId xmlns:a16="http://schemas.microsoft.com/office/drawing/2014/main" id="{29A31CAA-8DD0-9820-E43F-6CF78EC0EA8F}"/>
                  </a:ext>
                </a:extLst>
              </p:cNvPr>
              <p:cNvSpPr/>
              <p:nvPr/>
            </p:nvSpPr>
            <p:spPr>
              <a:xfrm>
                <a:off x="361297" y="6535920"/>
                <a:ext cx="29233" cy="322079"/>
              </a:xfrm>
              <a:custGeom>
                <a:avLst/>
                <a:gdLst>
                  <a:gd name="f0" fmla="val 10800000"/>
                  <a:gd name="f1" fmla="val 5400000"/>
                  <a:gd name="f2" fmla="val 180"/>
                  <a:gd name="f3" fmla="val w"/>
                  <a:gd name="f4" fmla="val h"/>
                  <a:gd name="f5" fmla="val 0"/>
                  <a:gd name="f6" fmla="val 29233"/>
                  <a:gd name="f7" fmla="val 322081"/>
                  <a:gd name="f8" fmla="val 28833"/>
                  <a:gd name="f9" fmla="val 364"/>
                  <a:gd name="f10" fmla="val 28904"/>
                  <a:gd name="f11" fmla="+- 0 0 -90"/>
                  <a:gd name="f12" fmla="*/ f3 1 29233"/>
                  <a:gd name="f13" fmla="*/ f4 1 322081"/>
                  <a:gd name="f14" fmla="+- f7 0 f5"/>
                  <a:gd name="f15" fmla="+- f6 0 f5"/>
                  <a:gd name="f16" fmla="*/ f11 f0 1"/>
                  <a:gd name="f17" fmla="*/ f15 1 29233"/>
                  <a:gd name="f18" fmla="*/ f14 1 322081"/>
                  <a:gd name="f19" fmla="*/ 28833 f15 1"/>
                  <a:gd name="f20" fmla="*/ 0 f14 1"/>
                  <a:gd name="f21" fmla="*/ 29233 f15 1"/>
                  <a:gd name="f22" fmla="*/ 322081 f14 1"/>
                  <a:gd name="f23" fmla="*/ 364 f15 1"/>
                  <a:gd name="f24" fmla="*/ 0 f15 1"/>
                  <a:gd name="f25" fmla="*/ 28904 f14 1"/>
                  <a:gd name="f26" fmla="*/ f16 1 f2"/>
                  <a:gd name="f27" fmla="*/ f19 1 29233"/>
                  <a:gd name="f28" fmla="*/ f20 1 322081"/>
                  <a:gd name="f29" fmla="*/ f21 1 29233"/>
                  <a:gd name="f30" fmla="*/ f22 1 322081"/>
                  <a:gd name="f31" fmla="*/ f23 1 29233"/>
                  <a:gd name="f32" fmla="*/ f24 1 29233"/>
                  <a:gd name="f33" fmla="*/ f25 1 32208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233" h="32208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4" name="Freeform: Shape 170">
                <a:extLst>
                  <a:ext uri="{FF2B5EF4-FFF2-40B4-BE49-F238E27FC236}">
                    <a16:creationId xmlns:a16="http://schemas.microsoft.com/office/drawing/2014/main" id="{EC52E509-87AB-BDFE-7B47-BD7721EEA835}"/>
                  </a:ext>
                </a:extLst>
              </p:cNvPr>
              <p:cNvSpPr/>
              <p:nvPr/>
            </p:nvSpPr>
            <p:spPr>
              <a:xfrm>
                <a:off x="300435" y="6597743"/>
                <a:ext cx="29955" cy="260256"/>
              </a:xfrm>
              <a:custGeom>
                <a:avLst/>
                <a:gdLst>
                  <a:gd name="f0" fmla="val 10800000"/>
                  <a:gd name="f1" fmla="val 5400000"/>
                  <a:gd name="f2" fmla="val 180"/>
                  <a:gd name="f3" fmla="val w"/>
                  <a:gd name="f4" fmla="val h"/>
                  <a:gd name="f5" fmla="val 0"/>
                  <a:gd name="f6" fmla="val 29959"/>
                  <a:gd name="f7" fmla="val 260260"/>
                  <a:gd name="f8" fmla="val 29636"/>
                  <a:gd name="f9" fmla="val 440"/>
                  <a:gd name="f10" fmla="val 28104"/>
                  <a:gd name="f11" fmla="val 803"/>
                  <a:gd name="f12" fmla="val 28904"/>
                  <a:gd name="f13" fmla="+- 0 0 -90"/>
                  <a:gd name="f14" fmla="*/ f3 1 29959"/>
                  <a:gd name="f15" fmla="*/ f4 1 260260"/>
                  <a:gd name="f16" fmla="+- f7 0 f5"/>
                  <a:gd name="f17" fmla="+- f6 0 f5"/>
                  <a:gd name="f18" fmla="*/ f13 f0 1"/>
                  <a:gd name="f19" fmla="*/ f17 1 29959"/>
                  <a:gd name="f20" fmla="*/ f16 1 260260"/>
                  <a:gd name="f21" fmla="*/ 29636 f17 1"/>
                  <a:gd name="f22" fmla="*/ 0 f16 1"/>
                  <a:gd name="f23" fmla="*/ 29959 f17 1"/>
                  <a:gd name="f24" fmla="*/ 260260 f16 1"/>
                  <a:gd name="f25" fmla="*/ 440 f17 1"/>
                  <a:gd name="f26" fmla="*/ 0 f17 1"/>
                  <a:gd name="f27" fmla="*/ 28104 f16 1"/>
                  <a:gd name="f28" fmla="*/ 803 f17 1"/>
                  <a:gd name="f29" fmla="*/ 28904 f16 1"/>
                  <a:gd name="f30" fmla="*/ f18 1 f2"/>
                  <a:gd name="f31" fmla="*/ f21 1 29959"/>
                  <a:gd name="f32" fmla="*/ f22 1 260260"/>
                  <a:gd name="f33" fmla="*/ f23 1 29959"/>
                  <a:gd name="f34" fmla="*/ f24 1 260260"/>
                  <a:gd name="f35" fmla="*/ f25 1 29959"/>
                  <a:gd name="f36" fmla="*/ f26 1 29959"/>
                  <a:gd name="f37" fmla="*/ f27 1 260260"/>
                  <a:gd name="f38" fmla="*/ f28 1 29959"/>
                  <a:gd name="f39" fmla="*/ f29 1 26026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959" h="26026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5" name="Freeform: Shape 169">
                <a:extLst>
                  <a:ext uri="{FF2B5EF4-FFF2-40B4-BE49-F238E27FC236}">
                    <a16:creationId xmlns:a16="http://schemas.microsoft.com/office/drawing/2014/main" id="{B6631FC4-42D4-F1A9-5CC6-7DB53D86C672}"/>
                  </a:ext>
                </a:extLst>
              </p:cNvPr>
              <p:cNvSpPr/>
              <p:nvPr/>
            </p:nvSpPr>
            <p:spPr>
              <a:xfrm>
                <a:off x="239563" y="6658761"/>
                <a:ext cx="29882" cy="199238"/>
              </a:xfrm>
              <a:custGeom>
                <a:avLst/>
                <a:gdLst>
                  <a:gd name="f0" fmla="val 10800000"/>
                  <a:gd name="f1" fmla="val 5400000"/>
                  <a:gd name="f2" fmla="val 180"/>
                  <a:gd name="f3" fmla="val w"/>
                  <a:gd name="f4" fmla="val h"/>
                  <a:gd name="f5" fmla="val 0"/>
                  <a:gd name="f6" fmla="val 29882"/>
                  <a:gd name="f7" fmla="val 199240"/>
                  <a:gd name="f8" fmla="val 29635"/>
                  <a:gd name="f9" fmla="val 337"/>
                  <a:gd name="f10" fmla="val 28103"/>
                  <a:gd name="f11" fmla="val 803"/>
                  <a:gd name="f12" fmla="val 28904"/>
                  <a:gd name="f13" fmla="+- 0 0 -90"/>
                  <a:gd name="f14" fmla="*/ f3 1 29882"/>
                  <a:gd name="f15" fmla="*/ f4 1 199240"/>
                  <a:gd name="f16" fmla="+- f7 0 f5"/>
                  <a:gd name="f17" fmla="+- f6 0 f5"/>
                  <a:gd name="f18" fmla="*/ f13 f0 1"/>
                  <a:gd name="f19" fmla="*/ f17 1 29882"/>
                  <a:gd name="f20" fmla="*/ f16 1 199240"/>
                  <a:gd name="f21" fmla="*/ 29635 f17 1"/>
                  <a:gd name="f22" fmla="*/ 0 f16 1"/>
                  <a:gd name="f23" fmla="*/ 29882 f17 1"/>
                  <a:gd name="f24" fmla="*/ 199240 f16 1"/>
                  <a:gd name="f25" fmla="*/ 337 f17 1"/>
                  <a:gd name="f26" fmla="*/ 0 f17 1"/>
                  <a:gd name="f27" fmla="*/ 28103 f16 1"/>
                  <a:gd name="f28" fmla="*/ 803 f17 1"/>
                  <a:gd name="f29" fmla="*/ 28904 f16 1"/>
                  <a:gd name="f30" fmla="*/ f18 1 f2"/>
                  <a:gd name="f31" fmla="*/ f21 1 29882"/>
                  <a:gd name="f32" fmla="*/ f22 1 199240"/>
                  <a:gd name="f33" fmla="*/ f23 1 29882"/>
                  <a:gd name="f34" fmla="*/ f24 1 199240"/>
                  <a:gd name="f35" fmla="*/ f25 1 29882"/>
                  <a:gd name="f36" fmla="*/ f26 1 29882"/>
                  <a:gd name="f37" fmla="*/ f27 1 199240"/>
                  <a:gd name="f38" fmla="*/ f28 1 29882"/>
                  <a:gd name="f39" fmla="*/ f29 1 19924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882" h="19924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6" name="Freeform: Shape 168">
                <a:extLst>
                  <a:ext uri="{FF2B5EF4-FFF2-40B4-BE49-F238E27FC236}">
                    <a16:creationId xmlns:a16="http://schemas.microsoft.com/office/drawing/2014/main" id="{F818EF0A-7215-055C-1309-5792AD0AF05C}"/>
                  </a:ext>
                </a:extLst>
              </p:cNvPr>
              <p:cNvSpPr/>
              <p:nvPr/>
            </p:nvSpPr>
            <p:spPr>
              <a:xfrm>
                <a:off x="179496" y="6718179"/>
                <a:ext cx="29004" cy="139820"/>
              </a:xfrm>
              <a:custGeom>
                <a:avLst/>
                <a:gdLst>
                  <a:gd name="f0" fmla="val 10800000"/>
                  <a:gd name="f1" fmla="val 5400000"/>
                  <a:gd name="f2" fmla="val 180"/>
                  <a:gd name="f3" fmla="val w"/>
                  <a:gd name="f4" fmla="val h"/>
                  <a:gd name="f5" fmla="val 0"/>
                  <a:gd name="f6" fmla="val 29006"/>
                  <a:gd name="f7" fmla="val 139823"/>
                  <a:gd name="f8" fmla="val 28832"/>
                  <a:gd name="f9" fmla="val 138"/>
                  <a:gd name="f10" fmla="val 28904"/>
                  <a:gd name="f11" fmla="+- 0 0 -90"/>
                  <a:gd name="f12" fmla="*/ f3 1 29006"/>
                  <a:gd name="f13" fmla="*/ f4 1 139823"/>
                  <a:gd name="f14" fmla="+- f7 0 f5"/>
                  <a:gd name="f15" fmla="+- f6 0 f5"/>
                  <a:gd name="f16" fmla="*/ f11 f0 1"/>
                  <a:gd name="f17" fmla="*/ f15 1 29006"/>
                  <a:gd name="f18" fmla="*/ f14 1 139823"/>
                  <a:gd name="f19" fmla="*/ 28832 f15 1"/>
                  <a:gd name="f20" fmla="*/ 0 f14 1"/>
                  <a:gd name="f21" fmla="*/ 29006 f15 1"/>
                  <a:gd name="f22" fmla="*/ 139823 f14 1"/>
                  <a:gd name="f23" fmla="*/ 138 f15 1"/>
                  <a:gd name="f24" fmla="*/ 0 f15 1"/>
                  <a:gd name="f25" fmla="*/ 28904 f14 1"/>
                  <a:gd name="f26" fmla="*/ f16 1 f2"/>
                  <a:gd name="f27" fmla="*/ f19 1 29006"/>
                  <a:gd name="f28" fmla="*/ f20 1 139823"/>
                  <a:gd name="f29" fmla="*/ f21 1 29006"/>
                  <a:gd name="f30" fmla="*/ f22 1 139823"/>
                  <a:gd name="f31" fmla="*/ f23 1 29006"/>
                  <a:gd name="f32" fmla="*/ f24 1 29006"/>
                  <a:gd name="f33" fmla="*/ f25 1 13982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006" h="13982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7" name="Freeform: Shape 167">
                <a:extLst>
                  <a:ext uri="{FF2B5EF4-FFF2-40B4-BE49-F238E27FC236}">
                    <a16:creationId xmlns:a16="http://schemas.microsoft.com/office/drawing/2014/main" id="{66B5C04A-BC5C-1085-74EF-5D298E28FE27}"/>
                  </a:ext>
                </a:extLst>
              </p:cNvPr>
              <p:cNvSpPr/>
              <p:nvPr/>
            </p:nvSpPr>
            <p:spPr>
              <a:xfrm>
                <a:off x="118625" y="6779197"/>
                <a:ext cx="28931" cy="78802"/>
              </a:xfrm>
              <a:custGeom>
                <a:avLst/>
                <a:gdLst>
                  <a:gd name="f0" fmla="val 10800000"/>
                  <a:gd name="f1" fmla="val 5400000"/>
                  <a:gd name="f2" fmla="val 180"/>
                  <a:gd name="f3" fmla="val w"/>
                  <a:gd name="f4" fmla="val h"/>
                  <a:gd name="f5" fmla="val 0"/>
                  <a:gd name="f6" fmla="val 28931"/>
                  <a:gd name="f7" fmla="val 78803"/>
                  <a:gd name="f8" fmla="val 28833"/>
                  <a:gd name="f9" fmla="val 62"/>
                  <a:gd name="f10" fmla="val 28904"/>
                  <a:gd name="f11" fmla="+- 0 0 -90"/>
                  <a:gd name="f12" fmla="*/ f3 1 28931"/>
                  <a:gd name="f13" fmla="*/ f4 1 78803"/>
                  <a:gd name="f14" fmla="+- f7 0 f5"/>
                  <a:gd name="f15" fmla="+- f6 0 f5"/>
                  <a:gd name="f16" fmla="*/ f11 f0 1"/>
                  <a:gd name="f17" fmla="*/ f15 1 28931"/>
                  <a:gd name="f18" fmla="*/ f14 1 78803"/>
                  <a:gd name="f19" fmla="*/ 28833 f15 1"/>
                  <a:gd name="f20" fmla="*/ 0 f14 1"/>
                  <a:gd name="f21" fmla="*/ 28931 f15 1"/>
                  <a:gd name="f22" fmla="*/ 78803 f14 1"/>
                  <a:gd name="f23" fmla="*/ 62 f15 1"/>
                  <a:gd name="f24" fmla="*/ 0 f15 1"/>
                  <a:gd name="f25" fmla="*/ 28904 f14 1"/>
                  <a:gd name="f26" fmla="*/ f16 1 f2"/>
                  <a:gd name="f27" fmla="*/ f19 1 28931"/>
                  <a:gd name="f28" fmla="*/ f20 1 78803"/>
                  <a:gd name="f29" fmla="*/ f21 1 28931"/>
                  <a:gd name="f30" fmla="*/ f22 1 78803"/>
                  <a:gd name="f31" fmla="*/ f23 1 28931"/>
                  <a:gd name="f32" fmla="*/ f24 1 28931"/>
                  <a:gd name="f33" fmla="*/ f25 1 7880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8931" h="7880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8" name="Freeform: Shape 166">
                <a:extLst>
                  <a:ext uri="{FF2B5EF4-FFF2-40B4-BE49-F238E27FC236}">
                    <a16:creationId xmlns:a16="http://schemas.microsoft.com/office/drawing/2014/main" id="{E66D9673-72BC-1EC3-D6AF-2F692EB8CA60}"/>
                  </a:ext>
                </a:extLst>
              </p:cNvPr>
              <p:cNvSpPr/>
              <p:nvPr/>
            </p:nvSpPr>
            <p:spPr>
              <a:xfrm>
                <a:off x="70454" y="6841019"/>
                <a:ext cx="16962" cy="16980"/>
              </a:xfrm>
              <a:custGeom>
                <a:avLst/>
                <a:gdLst>
                  <a:gd name="f0" fmla="val 10800000"/>
                  <a:gd name="f1" fmla="val 5400000"/>
                  <a:gd name="f2" fmla="val 180"/>
                  <a:gd name="f3" fmla="val w"/>
                  <a:gd name="f4" fmla="val h"/>
                  <a:gd name="f5" fmla="val 0"/>
                  <a:gd name="f6" fmla="val 16961"/>
                  <a:gd name="f7" fmla="val 16982"/>
                  <a:gd name="f8" fmla="val 16940"/>
                  <a:gd name="f9" fmla="+- 0 0 -90"/>
                  <a:gd name="f10" fmla="*/ f3 1 16961"/>
                  <a:gd name="f11" fmla="*/ f4 1 16982"/>
                  <a:gd name="f12" fmla="+- f7 0 f5"/>
                  <a:gd name="f13" fmla="+- f6 0 f5"/>
                  <a:gd name="f14" fmla="*/ f9 f0 1"/>
                  <a:gd name="f15" fmla="*/ f13 1 16961"/>
                  <a:gd name="f16" fmla="*/ f12 1 16982"/>
                  <a:gd name="f17" fmla="*/ 16940 f13 1"/>
                  <a:gd name="f18" fmla="*/ 0 f12 1"/>
                  <a:gd name="f19" fmla="*/ 16961 f13 1"/>
                  <a:gd name="f20" fmla="*/ 16982 f12 1"/>
                  <a:gd name="f21" fmla="*/ 0 f13 1"/>
                  <a:gd name="f22" fmla="*/ f14 1 f2"/>
                  <a:gd name="f23" fmla="*/ f17 1 16961"/>
                  <a:gd name="f24" fmla="*/ f18 1 16982"/>
                  <a:gd name="f25" fmla="*/ f19 1 16961"/>
                  <a:gd name="f26" fmla="*/ f20 1 16982"/>
                  <a:gd name="f27" fmla="*/ f21 1 16961"/>
                  <a:gd name="f28" fmla="*/ f5 1 f15"/>
                  <a:gd name="f29" fmla="*/ f6 1 f15"/>
                  <a:gd name="f30" fmla="*/ f5 1 f16"/>
                  <a:gd name="f31" fmla="*/ f7 1 f16"/>
                  <a:gd name="f32" fmla="+- f22 0 f1"/>
                  <a:gd name="f33" fmla="*/ f23 1 f15"/>
                  <a:gd name="f34" fmla="*/ f24 1 f16"/>
                  <a:gd name="f35" fmla="*/ f25 1 f15"/>
                  <a:gd name="f36" fmla="*/ f26 1 f16"/>
                  <a:gd name="f37" fmla="*/ f27 1 f15"/>
                  <a:gd name="f38" fmla="*/ f28 f10 1"/>
                  <a:gd name="f39" fmla="*/ f29 f10 1"/>
                  <a:gd name="f40" fmla="*/ f31 f11 1"/>
                  <a:gd name="f41" fmla="*/ f30 f11 1"/>
                  <a:gd name="f42" fmla="*/ f33 f10 1"/>
                  <a:gd name="f43" fmla="*/ f34 f11 1"/>
                  <a:gd name="f44" fmla="*/ f35 f10 1"/>
                  <a:gd name="f45" fmla="*/ f36 f11 1"/>
                  <a:gd name="f46" fmla="*/ f37 f10 1"/>
                </a:gdLst>
                <a:ahLst/>
                <a:cxnLst>
                  <a:cxn ang="3cd4">
                    <a:pos x="hc" y="t"/>
                  </a:cxn>
                  <a:cxn ang="0">
                    <a:pos x="r" y="vc"/>
                  </a:cxn>
                  <a:cxn ang="cd4">
                    <a:pos x="hc" y="b"/>
                  </a:cxn>
                  <a:cxn ang="cd2">
                    <a:pos x="l" y="vc"/>
                  </a:cxn>
                  <a:cxn ang="f32">
                    <a:pos x="f42" y="f43"/>
                  </a:cxn>
                  <a:cxn ang="f32">
                    <a:pos x="f44" y="f45"/>
                  </a:cxn>
                  <a:cxn ang="f32">
                    <a:pos x="f46" y="f45"/>
                  </a:cxn>
                  <a:cxn ang="f32">
                    <a:pos x="f42" y="f43"/>
                  </a:cxn>
                </a:cxnLst>
                <a:rect l="f38" t="f41" r="f39" b="f40"/>
                <a:pathLst>
                  <a:path w="16961" h="16982">
                    <a:moveTo>
                      <a:pt x="f8" y="f5"/>
                    </a:moveTo>
                    <a:lnTo>
                      <a:pt x="f6" y="f7"/>
                    </a:lnTo>
                    <a:lnTo>
                      <a:pt x="f5" y="f7"/>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sp>
        <p:nvSpPr>
          <p:cNvPr id="69" name="Text Placeholder 9">
            <a:extLst>
              <a:ext uri="{FF2B5EF4-FFF2-40B4-BE49-F238E27FC236}">
                <a16:creationId xmlns:a16="http://schemas.microsoft.com/office/drawing/2014/main" id="{3A99FBAC-0C0A-1DE0-2775-70C90E142942}"/>
              </a:ext>
            </a:extLst>
          </p:cNvPr>
          <p:cNvSpPr txBox="1">
            <a:spLocks noGrp="1"/>
          </p:cNvSpPr>
          <p:nvPr>
            <p:ph type="body" idx="4294967295"/>
          </p:nvPr>
        </p:nvSpPr>
        <p:spPr>
          <a:xfrm>
            <a:off x="4932209" y="1818211"/>
            <a:ext cx="6336792" cy="539816"/>
          </a:xfrm>
        </p:spPr>
        <p:txBody>
          <a:bodyPr/>
          <a:lstStyle>
            <a:lvl1pPr marL="0" indent="0">
              <a:lnSpc>
                <a:spcPts val="2400"/>
              </a:lnSpc>
              <a:buNone/>
              <a:defRPr sz="1800"/>
            </a:lvl1pPr>
          </a:lstStyle>
          <a:p>
            <a:pPr lvl="0"/>
            <a:r>
              <a:rPr lang="en-US"/>
              <a:t>Click to edit Master text styles</a:t>
            </a:r>
          </a:p>
        </p:txBody>
      </p:sp>
      <p:sp>
        <p:nvSpPr>
          <p:cNvPr id="70" name="Text Placeholder 9">
            <a:extLst>
              <a:ext uri="{FF2B5EF4-FFF2-40B4-BE49-F238E27FC236}">
                <a16:creationId xmlns:a16="http://schemas.microsoft.com/office/drawing/2014/main" id="{12A90905-B91A-BB67-4294-A8545E334595}"/>
              </a:ext>
            </a:extLst>
          </p:cNvPr>
          <p:cNvSpPr txBox="1">
            <a:spLocks noGrp="1"/>
          </p:cNvSpPr>
          <p:nvPr>
            <p:ph type="body" idx="4294967295"/>
          </p:nvPr>
        </p:nvSpPr>
        <p:spPr>
          <a:xfrm>
            <a:off x="4937760" y="2606039"/>
            <a:ext cx="6339836"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71" name="Text Placeholder 9">
            <a:extLst>
              <a:ext uri="{FF2B5EF4-FFF2-40B4-BE49-F238E27FC236}">
                <a16:creationId xmlns:a16="http://schemas.microsoft.com/office/drawing/2014/main" id="{912D025E-1CA1-76C9-7F26-F03E1626171A}"/>
              </a:ext>
            </a:extLst>
          </p:cNvPr>
          <p:cNvSpPr txBox="1">
            <a:spLocks noGrp="1"/>
          </p:cNvSpPr>
          <p:nvPr>
            <p:ph type="body" idx="4294967295"/>
          </p:nvPr>
        </p:nvSpPr>
        <p:spPr>
          <a:xfrm>
            <a:off x="4937760" y="2907792"/>
            <a:ext cx="6336792" cy="640080"/>
          </a:xfrm>
        </p:spPr>
        <p:txBody>
          <a:bodyPr/>
          <a:lstStyle>
            <a:lvl1pPr marL="0" indent="0">
              <a:lnSpc>
                <a:spcPts val="2400"/>
              </a:lnSpc>
              <a:buNone/>
              <a:defRPr sz="1400"/>
            </a:lvl1pPr>
          </a:lstStyle>
          <a:p>
            <a:pPr lvl="0"/>
            <a:r>
              <a:rPr lang="en-US"/>
              <a:t>Click to edit Master text styles</a:t>
            </a:r>
          </a:p>
        </p:txBody>
      </p:sp>
      <p:sp>
        <p:nvSpPr>
          <p:cNvPr id="72" name="Text Placeholder 9">
            <a:extLst>
              <a:ext uri="{FF2B5EF4-FFF2-40B4-BE49-F238E27FC236}">
                <a16:creationId xmlns:a16="http://schemas.microsoft.com/office/drawing/2014/main" id="{CE6F7709-EBA7-8576-E9E5-187F98D41DE0}"/>
              </a:ext>
            </a:extLst>
          </p:cNvPr>
          <p:cNvSpPr txBox="1">
            <a:spLocks noGrp="1"/>
          </p:cNvSpPr>
          <p:nvPr>
            <p:ph type="body" idx="4294967295"/>
          </p:nvPr>
        </p:nvSpPr>
        <p:spPr>
          <a:xfrm>
            <a:off x="4937760" y="3895344"/>
            <a:ext cx="6339836"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73" name="Text Placeholder 9">
            <a:extLst>
              <a:ext uri="{FF2B5EF4-FFF2-40B4-BE49-F238E27FC236}">
                <a16:creationId xmlns:a16="http://schemas.microsoft.com/office/drawing/2014/main" id="{0D04D88A-C726-A81D-666A-43A58E3EE54A}"/>
              </a:ext>
            </a:extLst>
          </p:cNvPr>
          <p:cNvSpPr txBox="1">
            <a:spLocks noGrp="1"/>
          </p:cNvSpPr>
          <p:nvPr>
            <p:ph type="body" idx="4294967295"/>
          </p:nvPr>
        </p:nvSpPr>
        <p:spPr>
          <a:xfrm>
            <a:off x="4937760" y="4206240"/>
            <a:ext cx="6336792" cy="640080"/>
          </a:xfrm>
        </p:spPr>
        <p:txBody>
          <a:bodyPr/>
          <a:lstStyle>
            <a:lvl1pPr marL="0" indent="0">
              <a:lnSpc>
                <a:spcPts val="2400"/>
              </a:lnSpc>
              <a:buNone/>
              <a:defRPr sz="1400"/>
            </a:lvl1pPr>
          </a:lstStyle>
          <a:p>
            <a:pPr lvl="0"/>
            <a:r>
              <a:rPr lang="en-US"/>
              <a:t>Click to edit Master text styles</a:t>
            </a:r>
          </a:p>
        </p:txBody>
      </p:sp>
      <p:sp>
        <p:nvSpPr>
          <p:cNvPr id="74" name="Text Placeholder 9">
            <a:extLst>
              <a:ext uri="{FF2B5EF4-FFF2-40B4-BE49-F238E27FC236}">
                <a16:creationId xmlns:a16="http://schemas.microsoft.com/office/drawing/2014/main" id="{63CB1436-29CE-BC60-7154-5EDCDE229816}"/>
              </a:ext>
            </a:extLst>
          </p:cNvPr>
          <p:cNvSpPr txBox="1">
            <a:spLocks noGrp="1"/>
          </p:cNvSpPr>
          <p:nvPr>
            <p:ph type="body" idx="4294967295"/>
          </p:nvPr>
        </p:nvSpPr>
        <p:spPr>
          <a:xfrm>
            <a:off x="4933745" y="5221224"/>
            <a:ext cx="6339836"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75" name="Text Placeholder 9">
            <a:extLst>
              <a:ext uri="{FF2B5EF4-FFF2-40B4-BE49-F238E27FC236}">
                <a16:creationId xmlns:a16="http://schemas.microsoft.com/office/drawing/2014/main" id="{3FBDD80D-29F7-7369-1867-EC76EE0C00E7}"/>
              </a:ext>
            </a:extLst>
          </p:cNvPr>
          <p:cNvSpPr txBox="1">
            <a:spLocks noGrp="1"/>
          </p:cNvSpPr>
          <p:nvPr>
            <p:ph type="body" idx="4294967295"/>
          </p:nvPr>
        </p:nvSpPr>
        <p:spPr>
          <a:xfrm>
            <a:off x="4933745" y="5541264"/>
            <a:ext cx="6336792" cy="640080"/>
          </a:xfrm>
        </p:spPr>
        <p:txBody>
          <a:bodyPr/>
          <a:lstStyle>
            <a:lvl1pPr marL="0" indent="0">
              <a:lnSpc>
                <a:spcPts val="2400"/>
              </a:lnSpc>
              <a:buNone/>
              <a:defRPr sz="1400"/>
            </a:lvl1pPr>
          </a:lstStyle>
          <a:p>
            <a:pPr lvl="0"/>
            <a:r>
              <a:rPr lang="en-US"/>
              <a:t>Click to edit Master text styles</a:t>
            </a:r>
          </a:p>
        </p:txBody>
      </p:sp>
      <p:sp>
        <p:nvSpPr>
          <p:cNvPr id="76" name="Date Placeholder 3">
            <a:extLst>
              <a:ext uri="{FF2B5EF4-FFF2-40B4-BE49-F238E27FC236}">
                <a16:creationId xmlns:a16="http://schemas.microsoft.com/office/drawing/2014/main" id="{DF0FA5FA-6E91-592A-FB0A-2070537A2A0B}"/>
              </a:ext>
            </a:extLst>
          </p:cNvPr>
          <p:cNvSpPr txBox="1">
            <a:spLocks noGrp="1"/>
          </p:cNvSpPr>
          <p:nvPr>
            <p:ph type="dt" sz="half" idx="7"/>
          </p:nvPr>
        </p:nvSpPr>
        <p:spPr>
          <a:xfrm>
            <a:off x="4937760" y="6353178"/>
            <a:ext cx="1097280" cy="365129"/>
          </a:xfrm>
        </p:spPr>
        <p:txBody>
          <a:bodyPr/>
          <a:lstStyle>
            <a:lvl1pPr>
              <a:defRPr>
                <a:solidFill>
                  <a:srgbClr val="404040"/>
                </a:solidFill>
              </a:defRPr>
            </a:lvl1pPr>
          </a:lstStyle>
          <a:p>
            <a:pPr lvl="0"/>
            <a:r>
              <a:rPr lang="en-US"/>
              <a:t>20XX</a:t>
            </a:r>
          </a:p>
        </p:txBody>
      </p:sp>
      <p:sp>
        <p:nvSpPr>
          <p:cNvPr id="77" name="Footer Placeholder 4">
            <a:extLst>
              <a:ext uri="{FF2B5EF4-FFF2-40B4-BE49-F238E27FC236}">
                <a16:creationId xmlns:a16="http://schemas.microsoft.com/office/drawing/2014/main" id="{E783AA0B-E324-36DA-3344-F11EA90B8EF4}"/>
              </a:ext>
            </a:extLst>
          </p:cNvPr>
          <p:cNvSpPr txBox="1">
            <a:spLocks noGrp="1"/>
          </p:cNvSpPr>
          <p:nvPr>
            <p:ph type="ftr" sz="quarter" idx="9"/>
          </p:nvPr>
        </p:nvSpPr>
        <p:spPr>
          <a:xfrm>
            <a:off x="7436165" y="6349995"/>
            <a:ext cx="2286000" cy="365129"/>
          </a:xfrm>
        </p:spPr>
        <p:txBody>
          <a:bodyPr/>
          <a:lstStyle>
            <a:lvl1pPr>
              <a:defRPr>
                <a:solidFill>
                  <a:srgbClr val="404040"/>
                </a:solidFill>
              </a:defRPr>
            </a:lvl1pPr>
          </a:lstStyle>
          <a:p>
            <a:pPr lvl="0"/>
            <a:r>
              <a:rPr lang="en-US"/>
              <a:t>Pitch deck title</a:t>
            </a:r>
          </a:p>
        </p:txBody>
      </p:sp>
      <p:sp>
        <p:nvSpPr>
          <p:cNvPr id="78" name="Slide Number Placeholder 5">
            <a:extLst>
              <a:ext uri="{FF2B5EF4-FFF2-40B4-BE49-F238E27FC236}">
                <a16:creationId xmlns:a16="http://schemas.microsoft.com/office/drawing/2014/main" id="{2CE62E6B-F4D2-E722-ADA9-3773E5BE1A2D}"/>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EFB8FB7F-2EA1-434B-BF38-DE3FF6B9B0B5}" type="slidenum">
              <a:t>‹#›</a:t>
            </a:fld>
            <a:endParaRPr lang="en-US"/>
          </a:p>
        </p:txBody>
      </p:sp>
    </p:spTree>
    <p:extLst>
      <p:ext uri="{BB962C8B-B14F-4D97-AF65-F5344CB8AC3E}">
        <p14:creationId xmlns:p14="http://schemas.microsoft.com/office/powerpoint/2010/main" val="29063069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with subtitle">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B2D0-90B4-7A8D-FC12-A88D2CD82D31}"/>
              </a:ext>
            </a:extLst>
          </p:cNvPr>
          <p:cNvSpPr txBox="1">
            <a:spLocks noGrp="1"/>
          </p:cNvSpPr>
          <p:nvPr>
            <p:ph type="title"/>
          </p:nvPr>
        </p:nvSpPr>
        <p:spPr>
          <a:xfrm>
            <a:off x="914400" y="896112"/>
            <a:ext cx="9124953" cy="1325559"/>
          </a:xfrm>
        </p:spPr>
        <p:txBody>
          <a:bodyPr anchor="t"/>
          <a:lstStyle>
            <a:lvl1pPr>
              <a:defRPr cap="all">
                <a:solidFill>
                  <a:srgbClr val="224E7F"/>
                </a:solidFill>
              </a:defRPr>
            </a:lvl1pPr>
          </a:lstStyle>
          <a:p>
            <a:pPr lvl="0"/>
            <a:r>
              <a:rPr lang="en-US"/>
              <a:t>CLICK TO ADD TITLE</a:t>
            </a:r>
          </a:p>
        </p:txBody>
      </p:sp>
      <p:sp>
        <p:nvSpPr>
          <p:cNvPr id="3" name="Text Placeholder 21">
            <a:extLst>
              <a:ext uri="{FF2B5EF4-FFF2-40B4-BE49-F238E27FC236}">
                <a16:creationId xmlns:a16="http://schemas.microsoft.com/office/drawing/2014/main" id="{F72FC0ED-B576-BC94-C571-42A948DC1D1E}"/>
              </a:ext>
            </a:extLst>
          </p:cNvPr>
          <p:cNvSpPr txBox="1">
            <a:spLocks noGrp="1"/>
          </p:cNvSpPr>
          <p:nvPr>
            <p:ph type="body" idx="4294967295"/>
          </p:nvPr>
        </p:nvSpPr>
        <p:spPr>
          <a:xfrm>
            <a:off x="914400" y="1595435"/>
            <a:ext cx="9124953" cy="600075"/>
          </a:xfrm>
        </p:spPr>
        <p:txBody>
          <a:bodyPr>
            <a:noAutofit/>
          </a:bodyPr>
          <a:lstStyle>
            <a:lvl1pPr marL="0" indent="0">
              <a:buNone/>
              <a:defRPr sz="1800"/>
            </a:lvl1pPr>
            <a:lvl2pPr marL="457200" indent="0">
              <a:buNone/>
              <a:defRPr sz="1800"/>
            </a:lvl2pPr>
          </a:lstStyle>
          <a:p>
            <a:pPr lvl="0"/>
            <a:r>
              <a:rPr lang="en-US"/>
              <a:t>Click to edit Master text styles</a:t>
            </a:r>
          </a:p>
          <a:p>
            <a:pPr lvl="1"/>
            <a:endParaRPr lang="en-US"/>
          </a:p>
        </p:txBody>
      </p:sp>
      <p:sp>
        <p:nvSpPr>
          <p:cNvPr id="4" name="Text Placeholder 2">
            <a:extLst>
              <a:ext uri="{FF2B5EF4-FFF2-40B4-BE49-F238E27FC236}">
                <a16:creationId xmlns:a16="http://schemas.microsoft.com/office/drawing/2014/main" id="{9A1B4BAD-41F1-994F-969E-D70169B9673A}"/>
              </a:ext>
            </a:extLst>
          </p:cNvPr>
          <p:cNvSpPr txBox="1">
            <a:spLocks noGrp="1"/>
          </p:cNvSpPr>
          <p:nvPr>
            <p:ph type="body" idx="4294967295"/>
          </p:nvPr>
        </p:nvSpPr>
        <p:spPr>
          <a:xfrm>
            <a:off x="914400" y="2354579"/>
            <a:ext cx="4297680" cy="455298"/>
          </a:xfrm>
        </p:spPr>
        <p:txBody>
          <a:bodyPr anchor="ctr">
            <a:noAutofit/>
          </a:bodyPr>
          <a:lstStyle>
            <a:lvl1pPr marL="0" indent="0">
              <a:buNone/>
              <a:defRPr sz="2000" b="1" cap="all">
                <a:solidFill>
                  <a:srgbClr val="AA2070"/>
                </a:solidFill>
              </a:defRPr>
            </a:lvl1pPr>
          </a:lstStyle>
          <a:p>
            <a:pPr lvl="0"/>
            <a:r>
              <a:rPr lang="en-US"/>
              <a:t>ADD SUBTITLE</a:t>
            </a:r>
          </a:p>
        </p:txBody>
      </p:sp>
      <p:sp>
        <p:nvSpPr>
          <p:cNvPr id="5" name="Content Placeholder 2">
            <a:extLst>
              <a:ext uri="{FF2B5EF4-FFF2-40B4-BE49-F238E27FC236}">
                <a16:creationId xmlns:a16="http://schemas.microsoft.com/office/drawing/2014/main" id="{54D5CBF9-8EE8-FBD2-B840-DC04442534C4}"/>
              </a:ext>
            </a:extLst>
          </p:cNvPr>
          <p:cNvSpPr txBox="1">
            <a:spLocks noGrp="1"/>
          </p:cNvSpPr>
          <p:nvPr>
            <p:ph idx="4294967295"/>
          </p:nvPr>
        </p:nvSpPr>
        <p:spPr>
          <a:xfrm>
            <a:off x="914400" y="2990846"/>
            <a:ext cx="4297680" cy="3105146"/>
          </a:xfrm>
        </p:spPr>
        <p:txBody>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9130979A-1EBD-980E-C80C-BF7B3B66E6F0}"/>
              </a:ext>
            </a:extLst>
          </p:cNvPr>
          <p:cNvSpPr txBox="1">
            <a:spLocks noGrp="1"/>
          </p:cNvSpPr>
          <p:nvPr>
            <p:ph type="body" idx="4294967295"/>
          </p:nvPr>
        </p:nvSpPr>
        <p:spPr>
          <a:xfrm>
            <a:off x="6373368" y="2352678"/>
            <a:ext cx="42976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7" name="Content Placeholder 3">
            <a:extLst>
              <a:ext uri="{FF2B5EF4-FFF2-40B4-BE49-F238E27FC236}">
                <a16:creationId xmlns:a16="http://schemas.microsoft.com/office/drawing/2014/main" id="{F257CCE1-7C44-8400-97A6-2652F166DB94}"/>
              </a:ext>
            </a:extLst>
          </p:cNvPr>
          <p:cNvSpPr txBox="1">
            <a:spLocks noGrp="1"/>
          </p:cNvSpPr>
          <p:nvPr>
            <p:ph idx="4294967295"/>
          </p:nvPr>
        </p:nvSpPr>
        <p:spPr>
          <a:xfrm>
            <a:off x="6372225" y="2990846"/>
            <a:ext cx="4297680" cy="3105146"/>
          </a:xfrm>
        </p:spPr>
        <p:txBody>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4">
            <a:extLst>
              <a:ext uri="{FF2B5EF4-FFF2-40B4-BE49-F238E27FC236}">
                <a16:creationId xmlns:a16="http://schemas.microsoft.com/office/drawing/2014/main" id="{C0E84F75-E058-2012-7B16-F2F3FA8BA8BD}"/>
              </a:ext>
            </a:extLst>
          </p:cNvPr>
          <p:cNvGrpSpPr/>
          <p:nvPr/>
        </p:nvGrpSpPr>
        <p:grpSpPr>
          <a:xfrm>
            <a:off x="11239503" y="0"/>
            <a:ext cx="1015980" cy="6858000"/>
            <a:chOff x="11239503" y="0"/>
            <a:chExt cx="1015980" cy="6858000"/>
          </a:xfrm>
        </p:grpSpPr>
        <p:sp>
          <p:nvSpPr>
            <p:cNvPr id="9" name="Rectangle 7">
              <a:extLst>
                <a:ext uri="{FF2B5EF4-FFF2-40B4-BE49-F238E27FC236}">
                  <a16:creationId xmlns:a16="http://schemas.microsoft.com/office/drawing/2014/main" id="{58540359-42D9-42FA-8A1D-7A1877FE7559}"/>
                </a:ext>
              </a:extLst>
            </p:cNvPr>
            <p:cNvSpPr/>
            <p:nvPr/>
          </p:nvSpPr>
          <p:spPr>
            <a:xfrm>
              <a:off x="11240499" y="4828032"/>
              <a:ext cx="1014984"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8">
              <a:extLst>
                <a:ext uri="{FF2B5EF4-FFF2-40B4-BE49-F238E27FC236}">
                  <a16:creationId xmlns:a16="http://schemas.microsoft.com/office/drawing/2014/main" id="{9516D3D1-26F2-9EDA-E386-D1568CF007DA}"/>
                </a:ext>
              </a:extLst>
            </p:cNvPr>
            <p:cNvSpPr/>
            <p:nvPr/>
          </p:nvSpPr>
          <p:spPr>
            <a:xfrm>
              <a:off x="11240499" y="2833295"/>
              <a:ext cx="1014984"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1" name="Rectangle 9">
              <a:extLst>
                <a:ext uri="{FF2B5EF4-FFF2-40B4-BE49-F238E27FC236}">
                  <a16:creationId xmlns:a16="http://schemas.microsoft.com/office/drawing/2014/main" id="{89400A77-657D-DF4C-6D46-6AEDD33DFB2B}"/>
                </a:ext>
              </a:extLst>
            </p:cNvPr>
            <p:cNvSpPr/>
            <p:nvPr/>
          </p:nvSpPr>
          <p:spPr>
            <a:xfrm>
              <a:off x="11240499" y="0"/>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2" name="Picture 11" descr="A black and white striped pattern&#10;&#10;Description automatically generated with low confidence">
              <a:extLst>
                <a:ext uri="{FF2B5EF4-FFF2-40B4-BE49-F238E27FC236}">
                  <a16:creationId xmlns:a16="http://schemas.microsoft.com/office/drawing/2014/main" id="{7E9FB885-F8D2-16E4-D9FE-E0ED35BC24DB}"/>
                </a:ext>
              </a:extLst>
            </p:cNvPr>
            <p:cNvPicPr>
              <a:picLocks noChangeAspect="1"/>
            </p:cNvPicPr>
            <p:nvPr/>
          </p:nvPicPr>
          <p:blipFill>
            <a:blip r:embed="rId2"/>
            <a:stretch>
              <a:fillRect/>
            </a:stretch>
          </p:blipFill>
          <p:spPr>
            <a:xfrm rot="5400013">
              <a:off x="10777685" y="552956"/>
              <a:ext cx="1828800" cy="905164"/>
            </a:xfrm>
            <a:prstGeom prst="rect">
              <a:avLst/>
            </a:prstGeom>
            <a:noFill/>
            <a:ln cap="flat">
              <a:noFill/>
            </a:ln>
          </p:spPr>
        </p:pic>
        <p:sp>
          <p:nvSpPr>
            <p:cNvPr id="13" name="Rectangle 13">
              <a:extLst>
                <a:ext uri="{FF2B5EF4-FFF2-40B4-BE49-F238E27FC236}">
                  <a16:creationId xmlns:a16="http://schemas.microsoft.com/office/drawing/2014/main" id="{0E657AB9-563B-FC44-AE49-EBBE7E3942DF}"/>
                </a:ext>
              </a:extLst>
            </p:cNvPr>
            <p:cNvSpPr/>
            <p:nvPr/>
          </p:nvSpPr>
          <p:spPr>
            <a:xfrm>
              <a:off x="11240499" y="2029867"/>
              <a:ext cx="1014984"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4" name="Graphic 25">
              <a:extLst>
                <a:ext uri="{FF2B5EF4-FFF2-40B4-BE49-F238E27FC236}">
                  <a16:creationId xmlns:a16="http://schemas.microsoft.com/office/drawing/2014/main" id="{362A780D-A5BE-5AD8-8D66-CE0382F751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4">
              <a:off x="10880043" y="5394960"/>
              <a:ext cx="1828800" cy="914400"/>
            </a:xfrm>
            <a:prstGeom prst="rect">
              <a:avLst/>
            </a:prstGeom>
            <a:noFill/>
            <a:ln cap="flat">
              <a:noFill/>
            </a:ln>
          </p:spPr>
        </p:pic>
        <p:sp>
          <p:nvSpPr>
            <p:cNvPr id="15" name="Freeform: Shape 15">
              <a:extLst>
                <a:ext uri="{FF2B5EF4-FFF2-40B4-BE49-F238E27FC236}">
                  <a16:creationId xmlns:a16="http://schemas.microsoft.com/office/drawing/2014/main" id="{46E185FE-9E43-637E-C842-5DB3BDB39808}"/>
                </a:ext>
              </a:extLst>
            </p:cNvPr>
            <p:cNvSpPr/>
            <p:nvPr/>
          </p:nvSpPr>
          <p:spPr>
            <a:xfrm>
              <a:off x="11250238" y="4949363"/>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6" name="Graphic 30">
              <a:extLst>
                <a:ext uri="{FF2B5EF4-FFF2-40B4-BE49-F238E27FC236}">
                  <a16:creationId xmlns:a16="http://schemas.microsoft.com/office/drawing/2014/main" id="{39C1C2B0-0025-4442-1BC9-5D1DE36F74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13">
              <a:off x="10793038" y="3391079"/>
              <a:ext cx="1828800" cy="914400"/>
            </a:xfrm>
            <a:prstGeom prst="rect">
              <a:avLst/>
            </a:prstGeom>
            <a:noFill/>
            <a:ln cap="flat">
              <a:noFill/>
            </a:ln>
          </p:spPr>
        </p:pic>
      </p:grpSp>
      <p:sp>
        <p:nvSpPr>
          <p:cNvPr id="17" name="Date Placeholder 3">
            <a:extLst>
              <a:ext uri="{FF2B5EF4-FFF2-40B4-BE49-F238E27FC236}">
                <a16:creationId xmlns:a16="http://schemas.microsoft.com/office/drawing/2014/main" id="{1BB29CC1-8663-4EDC-8328-BE7A07247E62}"/>
              </a:ext>
            </a:extLst>
          </p:cNvPr>
          <p:cNvSpPr txBox="1">
            <a:spLocks noGrp="1"/>
          </p:cNvSpPr>
          <p:nvPr>
            <p:ph type="dt" sz="half" idx="7"/>
          </p:nvPr>
        </p:nvSpPr>
        <p:spPr>
          <a:xfrm>
            <a:off x="914400" y="6353178"/>
            <a:ext cx="1097280" cy="365129"/>
          </a:xfrm>
        </p:spPr>
        <p:txBody>
          <a:bodyPr/>
          <a:lstStyle>
            <a:lvl1pPr>
              <a:defRPr>
                <a:solidFill>
                  <a:srgbClr val="404040"/>
                </a:solidFill>
              </a:defRPr>
            </a:lvl1pPr>
          </a:lstStyle>
          <a:p>
            <a:pPr lvl="0"/>
            <a:r>
              <a:rPr lang="en-US"/>
              <a:t>20XX</a:t>
            </a:r>
          </a:p>
        </p:txBody>
      </p:sp>
      <p:sp>
        <p:nvSpPr>
          <p:cNvPr id="18" name="Footer Placeholder 4">
            <a:extLst>
              <a:ext uri="{FF2B5EF4-FFF2-40B4-BE49-F238E27FC236}">
                <a16:creationId xmlns:a16="http://schemas.microsoft.com/office/drawing/2014/main" id="{61DB6245-958A-B73A-704B-7BFD68C2B828}"/>
              </a:ext>
            </a:extLst>
          </p:cNvPr>
          <p:cNvSpPr txBox="1">
            <a:spLocks noGrp="1"/>
          </p:cNvSpPr>
          <p:nvPr>
            <p:ph type="ftr" sz="quarter" idx="9"/>
          </p:nvPr>
        </p:nvSpPr>
        <p:spPr>
          <a:xfrm>
            <a:off x="5424485" y="6349995"/>
            <a:ext cx="2286000" cy="365129"/>
          </a:xfrm>
        </p:spPr>
        <p:txBody>
          <a:bodyPr/>
          <a:lstStyle>
            <a:lvl1pPr>
              <a:defRPr>
                <a:solidFill>
                  <a:srgbClr val="404040"/>
                </a:solidFill>
              </a:defRPr>
            </a:lvl1pPr>
          </a:lstStyle>
          <a:p>
            <a:pPr lvl="0"/>
            <a:r>
              <a:rPr lang="en-US"/>
              <a:t>Pitch deck title</a:t>
            </a:r>
          </a:p>
        </p:txBody>
      </p:sp>
      <p:sp>
        <p:nvSpPr>
          <p:cNvPr id="19" name="Slide Number Placeholder 5">
            <a:extLst>
              <a:ext uri="{FF2B5EF4-FFF2-40B4-BE49-F238E27FC236}">
                <a16:creationId xmlns:a16="http://schemas.microsoft.com/office/drawing/2014/main" id="{13DF18F3-25DC-2F46-13D4-B036940A7843}"/>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4A388DEA-D777-4050-9036-775E68EB5C84}" type="slidenum">
              <a:t>‹#›</a:t>
            </a:fld>
            <a:endParaRPr lang="en-US"/>
          </a:p>
        </p:txBody>
      </p:sp>
    </p:spTree>
    <p:extLst>
      <p:ext uri="{BB962C8B-B14F-4D97-AF65-F5344CB8AC3E}">
        <p14:creationId xmlns:p14="http://schemas.microsoft.com/office/powerpoint/2010/main" val="2543454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oblem">
    <p:bg>
      <p:bgPr>
        <a:solidFill>
          <a:srgbClr val="BFBB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0C63-6385-93B4-1BCB-A144CB44EF97}"/>
              </a:ext>
            </a:extLst>
          </p:cNvPr>
          <p:cNvSpPr txBox="1">
            <a:spLocks noGrp="1"/>
          </p:cNvSpPr>
          <p:nvPr>
            <p:ph type="title"/>
          </p:nvPr>
        </p:nvSpPr>
        <p:spPr>
          <a:xfrm>
            <a:off x="4937760" y="898526"/>
            <a:ext cx="6339836" cy="1325880"/>
          </a:xfrm>
        </p:spPr>
        <p:txBody>
          <a:bodyPr anchor="t"/>
          <a:lstStyle>
            <a:lvl1pPr>
              <a:defRPr cap="all">
                <a:solidFill>
                  <a:srgbClr val="224E7F"/>
                </a:solidFill>
              </a:defRPr>
            </a:lvl1pPr>
          </a:lstStyle>
          <a:p>
            <a:pPr lvl="0"/>
            <a:r>
              <a:rPr lang="en-US"/>
              <a:t>CLICK TO ADD TITLE</a:t>
            </a:r>
          </a:p>
        </p:txBody>
      </p:sp>
      <p:grpSp>
        <p:nvGrpSpPr>
          <p:cNvPr id="3" name="Group 2">
            <a:extLst>
              <a:ext uri="{FF2B5EF4-FFF2-40B4-BE49-F238E27FC236}">
                <a16:creationId xmlns:a16="http://schemas.microsoft.com/office/drawing/2014/main" id="{4819FA26-51B3-54BA-4C1F-467C91001C03}"/>
              </a:ext>
            </a:extLst>
          </p:cNvPr>
          <p:cNvGrpSpPr/>
          <p:nvPr/>
        </p:nvGrpSpPr>
        <p:grpSpPr>
          <a:xfrm>
            <a:off x="-193620" y="-983355"/>
            <a:ext cx="5242589" cy="7843448"/>
            <a:chOff x="-193620" y="-983355"/>
            <a:chExt cx="5242589" cy="7843448"/>
          </a:xfrm>
        </p:grpSpPr>
        <p:pic>
          <p:nvPicPr>
            <p:cNvPr id="4" name="Graphic 25">
              <a:extLst>
                <a:ext uri="{FF2B5EF4-FFF2-40B4-BE49-F238E27FC236}">
                  <a16:creationId xmlns:a16="http://schemas.microsoft.com/office/drawing/2014/main" id="{191F554C-81FF-1469-0A9F-4E71E545DD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097647">
              <a:off x="1569915" y="-983355"/>
              <a:ext cx="2029968" cy="2029968"/>
            </a:xfrm>
            <a:prstGeom prst="rect">
              <a:avLst/>
            </a:prstGeom>
            <a:noFill/>
            <a:ln cap="flat">
              <a:noFill/>
            </a:ln>
          </p:spPr>
        </p:pic>
        <p:sp>
          <p:nvSpPr>
            <p:cNvPr id="5" name="Rectangle 23">
              <a:extLst>
                <a:ext uri="{FF2B5EF4-FFF2-40B4-BE49-F238E27FC236}">
                  <a16:creationId xmlns:a16="http://schemas.microsoft.com/office/drawing/2014/main" id="{21BB1FDC-A17A-B6E2-56E6-C38A50C31D7E}"/>
                </a:ext>
              </a:extLst>
            </p:cNvPr>
            <p:cNvSpPr/>
            <p:nvPr/>
          </p:nvSpPr>
          <p:spPr>
            <a:xfrm rot="13508179">
              <a:off x="141722" y="458224"/>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6" name="Graphic 8">
              <a:extLst>
                <a:ext uri="{FF2B5EF4-FFF2-40B4-BE49-F238E27FC236}">
                  <a16:creationId xmlns:a16="http://schemas.microsoft.com/office/drawing/2014/main" id="{C61B6C3D-0391-4C8A-FF2C-F50547349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02519">
              <a:off x="1574706" y="1900470"/>
              <a:ext cx="2029968" cy="2029968"/>
            </a:xfrm>
            <a:prstGeom prst="rect">
              <a:avLst/>
            </a:prstGeom>
            <a:noFill/>
            <a:ln cap="flat">
              <a:noFill/>
            </a:ln>
          </p:spPr>
        </p:pic>
        <p:sp>
          <p:nvSpPr>
            <p:cNvPr id="7" name="Rectangle 23">
              <a:extLst>
                <a:ext uri="{FF2B5EF4-FFF2-40B4-BE49-F238E27FC236}">
                  <a16:creationId xmlns:a16="http://schemas.microsoft.com/office/drawing/2014/main" id="{5E931B44-E8EC-6773-0343-AAD20D2C6123}"/>
                </a:ext>
              </a:extLst>
            </p:cNvPr>
            <p:cNvSpPr/>
            <p:nvPr/>
          </p:nvSpPr>
          <p:spPr>
            <a:xfrm rot="18900010">
              <a:off x="1580256" y="192351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8" name="Graphic 11">
              <a:extLst>
                <a:ext uri="{FF2B5EF4-FFF2-40B4-BE49-F238E27FC236}">
                  <a16:creationId xmlns:a16="http://schemas.microsoft.com/office/drawing/2014/main" id="{A10BAF9C-69F8-DCA2-30BD-D15CF54ED3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8773">
              <a:off x="145526" y="3355866"/>
              <a:ext cx="2029968" cy="2029968"/>
            </a:xfrm>
            <a:prstGeom prst="rect">
              <a:avLst/>
            </a:prstGeom>
            <a:noFill/>
            <a:ln cap="flat">
              <a:noFill/>
            </a:ln>
          </p:spPr>
        </p:pic>
        <p:pic>
          <p:nvPicPr>
            <p:cNvPr id="9" name="Graphic 12">
              <a:extLst>
                <a:ext uri="{FF2B5EF4-FFF2-40B4-BE49-F238E27FC236}">
                  <a16:creationId xmlns:a16="http://schemas.microsoft.com/office/drawing/2014/main" id="{6D428A5F-B7EF-A415-9CA8-C67DCB1034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489237">
              <a:off x="3019001" y="3357923"/>
              <a:ext cx="2029968" cy="2029968"/>
            </a:xfrm>
            <a:prstGeom prst="rect">
              <a:avLst/>
            </a:prstGeom>
            <a:noFill/>
            <a:ln cap="flat">
              <a:noFill/>
            </a:ln>
          </p:spPr>
        </p:pic>
        <p:grpSp>
          <p:nvGrpSpPr>
            <p:cNvPr id="10" name="Group 20">
              <a:extLst>
                <a:ext uri="{FF2B5EF4-FFF2-40B4-BE49-F238E27FC236}">
                  <a16:creationId xmlns:a16="http://schemas.microsoft.com/office/drawing/2014/main" id="{8251C832-AFAB-2FB6-6896-559912F7A908}"/>
                </a:ext>
              </a:extLst>
            </p:cNvPr>
            <p:cNvGrpSpPr/>
            <p:nvPr/>
          </p:nvGrpSpPr>
          <p:grpSpPr>
            <a:xfrm>
              <a:off x="1159404" y="5806394"/>
              <a:ext cx="2870813" cy="1000773"/>
              <a:chOff x="1159404" y="5806394"/>
              <a:chExt cx="2870813" cy="1000773"/>
            </a:xfrm>
          </p:grpSpPr>
          <p:sp>
            <p:nvSpPr>
              <p:cNvPr id="11" name="Freeform: Shape 90">
                <a:extLst>
                  <a:ext uri="{FF2B5EF4-FFF2-40B4-BE49-F238E27FC236}">
                    <a16:creationId xmlns:a16="http://schemas.microsoft.com/office/drawing/2014/main" id="{C7C3DD51-EC7E-3474-C2FE-86B9A6EB0AEB}"/>
                  </a:ext>
                </a:extLst>
              </p:cNvPr>
              <p:cNvSpPr/>
              <p:nvPr/>
            </p:nvSpPr>
            <p:spPr>
              <a:xfrm>
                <a:off x="1159404" y="5806394"/>
                <a:ext cx="2870813" cy="28867"/>
              </a:xfrm>
              <a:custGeom>
                <a:avLst/>
                <a:gdLst>
                  <a:gd name="f0" fmla="val 10800000"/>
                  <a:gd name="f1" fmla="val 5400000"/>
                  <a:gd name="f2" fmla="val 180"/>
                  <a:gd name="f3" fmla="val w"/>
                  <a:gd name="f4" fmla="val h"/>
                  <a:gd name="f5" fmla="val 0"/>
                  <a:gd name="f6" fmla="val 2862790"/>
                  <a:gd name="f7" fmla="val 28868"/>
                  <a:gd name="f8" fmla="val 2833921"/>
                  <a:gd name="f9" fmla="+- 0 0 -90"/>
                  <a:gd name="f10" fmla="*/ f3 1 2862790"/>
                  <a:gd name="f11" fmla="*/ f4 1 28868"/>
                  <a:gd name="f12" fmla="+- f7 0 f5"/>
                  <a:gd name="f13" fmla="+- f6 0 f5"/>
                  <a:gd name="f14" fmla="*/ f9 f0 1"/>
                  <a:gd name="f15" fmla="*/ f13 1 2862790"/>
                  <a:gd name="f16" fmla="*/ f12 1 28868"/>
                  <a:gd name="f17" fmla="*/ 0 f13 1"/>
                  <a:gd name="f18" fmla="*/ 0 f12 1"/>
                  <a:gd name="f19" fmla="*/ 2862790 f13 1"/>
                  <a:gd name="f20" fmla="*/ 2833921 f13 1"/>
                  <a:gd name="f21" fmla="*/ 28868 f12 1"/>
                  <a:gd name="f22" fmla="*/ 28868 f13 1"/>
                  <a:gd name="f23" fmla="*/ f14 1 f2"/>
                  <a:gd name="f24" fmla="*/ f17 1 2862790"/>
                  <a:gd name="f25" fmla="*/ f18 1 28868"/>
                  <a:gd name="f26" fmla="*/ f19 1 2862790"/>
                  <a:gd name="f27" fmla="*/ f20 1 2862790"/>
                  <a:gd name="f28" fmla="*/ f21 1 28868"/>
                  <a:gd name="f29" fmla="*/ f22 1 286279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86279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2" name="Freeform: Shape 89">
                <a:extLst>
                  <a:ext uri="{FF2B5EF4-FFF2-40B4-BE49-F238E27FC236}">
                    <a16:creationId xmlns:a16="http://schemas.microsoft.com/office/drawing/2014/main" id="{F41AD89A-397D-0C0D-A9D3-46477D552AD9}"/>
                  </a:ext>
                </a:extLst>
              </p:cNvPr>
              <p:cNvSpPr/>
              <p:nvPr/>
            </p:nvSpPr>
            <p:spPr>
              <a:xfrm>
                <a:off x="1220522" y="5867339"/>
                <a:ext cx="2748576" cy="28867"/>
              </a:xfrm>
              <a:custGeom>
                <a:avLst/>
                <a:gdLst>
                  <a:gd name="f0" fmla="val 10800000"/>
                  <a:gd name="f1" fmla="val 5400000"/>
                  <a:gd name="f2" fmla="val 180"/>
                  <a:gd name="f3" fmla="val w"/>
                  <a:gd name="f4" fmla="val h"/>
                  <a:gd name="f5" fmla="val 0"/>
                  <a:gd name="f6" fmla="val 2740900"/>
                  <a:gd name="f7" fmla="val 28868"/>
                  <a:gd name="f8" fmla="val 2712032"/>
                  <a:gd name="f9" fmla="+- 0 0 -90"/>
                  <a:gd name="f10" fmla="*/ f3 1 2740900"/>
                  <a:gd name="f11" fmla="*/ f4 1 28868"/>
                  <a:gd name="f12" fmla="+- f7 0 f5"/>
                  <a:gd name="f13" fmla="+- f6 0 f5"/>
                  <a:gd name="f14" fmla="*/ f9 f0 1"/>
                  <a:gd name="f15" fmla="*/ f13 1 2740900"/>
                  <a:gd name="f16" fmla="*/ f12 1 28868"/>
                  <a:gd name="f17" fmla="*/ 0 f13 1"/>
                  <a:gd name="f18" fmla="*/ 0 f12 1"/>
                  <a:gd name="f19" fmla="*/ 2740900 f13 1"/>
                  <a:gd name="f20" fmla="*/ 2712032 f13 1"/>
                  <a:gd name="f21" fmla="*/ 28868 f12 1"/>
                  <a:gd name="f22" fmla="*/ 28868 f13 1"/>
                  <a:gd name="f23" fmla="*/ f14 1 f2"/>
                  <a:gd name="f24" fmla="*/ f17 1 2740900"/>
                  <a:gd name="f25" fmla="*/ f18 1 28868"/>
                  <a:gd name="f26" fmla="*/ f19 1 2740900"/>
                  <a:gd name="f27" fmla="*/ f20 1 2740900"/>
                  <a:gd name="f28" fmla="*/ f21 1 28868"/>
                  <a:gd name="f29" fmla="*/ f22 1 274090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74090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Freeform: Shape 88">
                <a:extLst>
                  <a:ext uri="{FF2B5EF4-FFF2-40B4-BE49-F238E27FC236}">
                    <a16:creationId xmlns:a16="http://schemas.microsoft.com/office/drawing/2014/main" id="{5CEF6DDF-C918-D16C-80DA-630275A35FF4}"/>
                  </a:ext>
                </a:extLst>
              </p:cNvPr>
              <p:cNvSpPr/>
              <p:nvPr/>
            </p:nvSpPr>
            <p:spPr>
              <a:xfrm>
                <a:off x="1282436" y="5927479"/>
                <a:ext cx="2626348" cy="29672"/>
              </a:xfrm>
              <a:custGeom>
                <a:avLst/>
                <a:gdLst>
                  <a:gd name="f0" fmla="val 10800000"/>
                  <a:gd name="f1" fmla="val 5400000"/>
                  <a:gd name="f2" fmla="val 180"/>
                  <a:gd name="f3" fmla="val w"/>
                  <a:gd name="f4" fmla="val h"/>
                  <a:gd name="f5" fmla="val 0"/>
                  <a:gd name="f6" fmla="val 2619012"/>
                  <a:gd name="f7" fmla="val 29671"/>
                  <a:gd name="f8" fmla="val 2590143"/>
                  <a:gd name="f9" fmla="val 28868"/>
                  <a:gd name="f10" fmla="val 28067"/>
                  <a:gd name="f11" fmla="val 28869"/>
                  <a:gd name="f12" fmla="+- 0 0 -90"/>
                  <a:gd name="f13" fmla="*/ f3 1 2619012"/>
                  <a:gd name="f14" fmla="*/ f4 1 29671"/>
                  <a:gd name="f15" fmla="+- f7 0 f5"/>
                  <a:gd name="f16" fmla="+- f6 0 f5"/>
                  <a:gd name="f17" fmla="*/ f12 f0 1"/>
                  <a:gd name="f18" fmla="*/ f16 1 2619012"/>
                  <a:gd name="f19" fmla="*/ f15 1 29671"/>
                  <a:gd name="f20" fmla="*/ 0 f16 1"/>
                  <a:gd name="f21" fmla="*/ 0 f15 1"/>
                  <a:gd name="f22" fmla="*/ 2619012 f16 1"/>
                  <a:gd name="f23" fmla="*/ 2590143 f16 1"/>
                  <a:gd name="f24" fmla="*/ 28868 f15 1"/>
                  <a:gd name="f25" fmla="*/ 28067 f16 1"/>
                  <a:gd name="f26" fmla="*/ 29671 f15 1"/>
                  <a:gd name="f27" fmla="*/ 28869 f16 1"/>
                  <a:gd name="f28" fmla="*/ 28869 f15 1"/>
                  <a:gd name="f29" fmla="*/ f17 1 f2"/>
                  <a:gd name="f30" fmla="*/ f20 1 2619012"/>
                  <a:gd name="f31" fmla="*/ f21 1 29671"/>
                  <a:gd name="f32" fmla="*/ f22 1 2619012"/>
                  <a:gd name="f33" fmla="*/ f23 1 2619012"/>
                  <a:gd name="f34" fmla="*/ f24 1 29671"/>
                  <a:gd name="f35" fmla="*/ f25 1 2619012"/>
                  <a:gd name="f36" fmla="*/ f26 1 29671"/>
                  <a:gd name="f37" fmla="*/ f27 1 2619012"/>
                  <a:gd name="f38" fmla="*/ f28 1 29671"/>
                  <a:gd name="f39" fmla="*/ f5 1 f18"/>
                  <a:gd name="f40" fmla="*/ f6 1 f18"/>
                  <a:gd name="f41" fmla="*/ f5 1 f19"/>
                  <a:gd name="f42" fmla="*/ f7 1 f19"/>
                  <a:gd name="f43" fmla="+- f29 0 f1"/>
                  <a:gd name="f44" fmla="*/ f30 1 f18"/>
                  <a:gd name="f45" fmla="*/ f31 1 f19"/>
                  <a:gd name="f46" fmla="*/ f32 1 f18"/>
                  <a:gd name="f47" fmla="*/ f33 1 f18"/>
                  <a:gd name="f48" fmla="*/ f34 1 f19"/>
                  <a:gd name="f49" fmla="*/ f35 1 f18"/>
                  <a:gd name="f50" fmla="*/ f36 1 f19"/>
                  <a:gd name="f51" fmla="*/ f37 1 f18"/>
                  <a:gd name="f52" fmla="*/ f38 1 f19"/>
                  <a:gd name="f53" fmla="*/ f39 f13 1"/>
                  <a:gd name="f54" fmla="*/ f40 f13 1"/>
                  <a:gd name="f55" fmla="*/ f42 f14 1"/>
                  <a:gd name="f56" fmla="*/ f41 f14 1"/>
                  <a:gd name="f57" fmla="*/ f44 f13 1"/>
                  <a:gd name="f58" fmla="*/ f45 f14 1"/>
                  <a:gd name="f59" fmla="*/ f46 f13 1"/>
                  <a:gd name="f60" fmla="*/ f47 f13 1"/>
                  <a:gd name="f61" fmla="*/ f48 f14 1"/>
                  <a:gd name="f62" fmla="*/ f49 f13 1"/>
                  <a:gd name="f63" fmla="*/ f50 f14 1"/>
                  <a:gd name="f64" fmla="*/ f51 f13 1"/>
                  <a:gd name="f65" fmla="*/ f52 f14 1"/>
                </a:gdLst>
                <a:ahLst/>
                <a:cxnLst>
                  <a:cxn ang="3cd4">
                    <a:pos x="hc" y="t"/>
                  </a:cxn>
                  <a:cxn ang="0">
                    <a:pos x="r" y="vc"/>
                  </a:cxn>
                  <a:cxn ang="cd4">
                    <a:pos x="hc" y="b"/>
                  </a:cxn>
                  <a:cxn ang="cd2">
                    <a:pos x="l" y="vc"/>
                  </a:cxn>
                  <a:cxn ang="f43">
                    <a:pos x="f57" y="f58"/>
                  </a:cxn>
                  <a:cxn ang="f43">
                    <a:pos x="f59" y="f58"/>
                  </a:cxn>
                  <a:cxn ang="f43">
                    <a:pos x="f60" y="f61"/>
                  </a:cxn>
                  <a:cxn ang="f43">
                    <a:pos x="f62" y="f63"/>
                  </a:cxn>
                  <a:cxn ang="f43">
                    <a:pos x="f64" y="f65"/>
                  </a:cxn>
                  <a:cxn ang="f43">
                    <a:pos x="f57" y="f58"/>
                  </a:cxn>
                </a:cxnLst>
                <a:rect l="f53" t="f56" r="f54" b="f55"/>
                <a:pathLst>
                  <a:path w="2619012" h="29671">
                    <a:moveTo>
                      <a:pt x="f5" y="f5"/>
                    </a:moveTo>
                    <a:lnTo>
                      <a:pt x="f6" y="f5"/>
                    </a:lnTo>
                    <a:lnTo>
                      <a:pt x="f8" y="f9"/>
                    </a:lnTo>
                    <a:lnTo>
                      <a:pt x="f10" y="f7"/>
                    </a:lnTo>
                    <a:lnTo>
                      <a:pt x="f11" y="f11"/>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Freeform: Shape 87">
                <a:extLst>
                  <a:ext uri="{FF2B5EF4-FFF2-40B4-BE49-F238E27FC236}">
                    <a16:creationId xmlns:a16="http://schemas.microsoft.com/office/drawing/2014/main" id="{317D101A-0E51-ED32-899C-EF1EEB4593B8}"/>
                  </a:ext>
                </a:extLst>
              </p:cNvPr>
              <p:cNvSpPr/>
              <p:nvPr/>
            </p:nvSpPr>
            <p:spPr>
              <a:xfrm>
                <a:off x="1343555" y="5988423"/>
                <a:ext cx="2504120" cy="29672"/>
              </a:xfrm>
              <a:custGeom>
                <a:avLst/>
                <a:gdLst>
                  <a:gd name="f0" fmla="val 10800000"/>
                  <a:gd name="f1" fmla="val 5400000"/>
                  <a:gd name="f2" fmla="val 180"/>
                  <a:gd name="f3" fmla="val w"/>
                  <a:gd name="f4" fmla="val h"/>
                  <a:gd name="f5" fmla="val 0"/>
                  <a:gd name="f6" fmla="val 2497122"/>
                  <a:gd name="f7" fmla="val 29670"/>
                  <a:gd name="f8" fmla="val 2468254"/>
                  <a:gd name="f9" fmla="val 28868"/>
                  <a:gd name="f10" fmla="val 28066"/>
                  <a:gd name="f11" fmla="+- 0 0 -90"/>
                  <a:gd name="f12" fmla="*/ f3 1 2497122"/>
                  <a:gd name="f13" fmla="*/ f4 1 29670"/>
                  <a:gd name="f14" fmla="+- f7 0 f5"/>
                  <a:gd name="f15" fmla="+- f6 0 f5"/>
                  <a:gd name="f16" fmla="*/ f11 f0 1"/>
                  <a:gd name="f17" fmla="*/ f15 1 2497122"/>
                  <a:gd name="f18" fmla="*/ f14 1 29670"/>
                  <a:gd name="f19" fmla="*/ 0 f15 1"/>
                  <a:gd name="f20" fmla="*/ 0 f14 1"/>
                  <a:gd name="f21" fmla="*/ 2497122 f15 1"/>
                  <a:gd name="f22" fmla="*/ 2468254 f15 1"/>
                  <a:gd name="f23" fmla="*/ 28868 f14 1"/>
                  <a:gd name="f24" fmla="*/ 28066 f15 1"/>
                  <a:gd name="f25" fmla="*/ 29670 f14 1"/>
                  <a:gd name="f26" fmla="*/ 28868 f15 1"/>
                  <a:gd name="f27" fmla="*/ f16 1 f2"/>
                  <a:gd name="f28" fmla="*/ f19 1 2497122"/>
                  <a:gd name="f29" fmla="*/ f20 1 29670"/>
                  <a:gd name="f30" fmla="*/ f21 1 2497122"/>
                  <a:gd name="f31" fmla="*/ f22 1 2497122"/>
                  <a:gd name="f32" fmla="*/ f23 1 29670"/>
                  <a:gd name="f33" fmla="*/ f24 1 2497122"/>
                  <a:gd name="f34" fmla="*/ f25 1 29670"/>
                  <a:gd name="f35" fmla="*/ f26 1 2497122"/>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2497122"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Freeform: Shape 86">
                <a:extLst>
                  <a:ext uri="{FF2B5EF4-FFF2-40B4-BE49-F238E27FC236}">
                    <a16:creationId xmlns:a16="http://schemas.microsoft.com/office/drawing/2014/main" id="{6F965BF3-FCAF-E17E-A0DD-ABDCB2DD3391}"/>
                  </a:ext>
                </a:extLst>
              </p:cNvPr>
              <p:cNvSpPr/>
              <p:nvPr/>
            </p:nvSpPr>
            <p:spPr>
              <a:xfrm>
                <a:off x="1403064" y="6049368"/>
                <a:ext cx="2383493" cy="28867"/>
              </a:xfrm>
              <a:custGeom>
                <a:avLst/>
                <a:gdLst>
                  <a:gd name="f0" fmla="val 10800000"/>
                  <a:gd name="f1" fmla="val 5400000"/>
                  <a:gd name="f2" fmla="val 180"/>
                  <a:gd name="f3" fmla="val w"/>
                  <a:gd name="f4" fmla="val h"/>
                  <a:gd name="f5" fmla="val 0"/>
                  <a:gd name="f6" fmla="val 2376837"/>
                  <a:gd name="f7" fmla="val 28869"/>
                  <a:gd name="f8" fmla="val 2347968"/>
                  <a:gd name="f9" fmla="val 28868"/>
                  <a:gd name="f10" fmla="+- 0 0 -90"/>
                  <a:gd name="f11" fmla="*/ f3 1 2376837"/>
                  <a:gd name="f12" fmla="*/ f4 1 28869"/>
                  <a:gd name="f13" fmla="+- f7 0 f5"/>
                  <a:gd name="f14" fmla="+- f6 0 f5"/>
                  <a:gd name="f15" fmla="*/ f10 f0 1"/>
                  <a:gd name="f16" fmla="*/ f14 1 2376837"/>
                  <a:gd name="f17" fmla="*/ f13 1 28869"/>
                  <a:gd name="f18" fmla="*/ 0 f14 1"/>
                  <a:gd name="f19" fmla="*/ 0 f13 1"/>
                  <a:gd name="f20" fmla="*/ 2376837 f14 1"/>
                  <a:gd name="f21" fmla="*/ 2347968 f14 1"/>
                  <a:gd name="f22" fmla="*/ 28868 f13 1"/>
                  <a:gd name="f23" fmla="*/ 28868 f14 1"/>
                  <a:gd name="f24" fmla="*/ 28869 f13 1"/>
                  <a:gd name="f25" fmla="*/ f15 1 f2"/>
                  <a:gd name="f26" fmla="*/ f18 1 2376837"/>
                  <a:gd name="f27" fmla="*/ f19 1 28869"/>
                  <a:gd name="f28" fmla="*/ f20 1 2376837"/>
                  <a:gd name="f29" fmla="*/ f21 1 2376837"/>
                  <a:gd name="f30" fmla="*/ f22 1 28869"/>
                  <a:gd name="f31" fmla="*/ f23 1 2376837"/>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2376837"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6" name="Freeform: Shape 85">
                <a:extLst>
                  <a:ext uri="{FF2B5EF4-FFF2-40B4-BE49-F238E27FC236}">
                    <a16:creationId xmlns:a16="http://schemas.microsoft.com/office/drawing/2014/main" id="{111790DC-2585-1AAA-9BFD-6909A70012DD}"/>
                  </a:ext>
                </a:extLst>
              </p:cNvPr>
              <p:cNvSpPr/>
              <p:nvPr/>
            </p:nvSpPr>
            <p:spPr>
              <a:xfrm>
                <a:off x="1464173" y="6110313"/>
                <a:ext cx="2261265" cy="28867"/>
              </a:xfrm>
              <a:custGeom>
                <a:avLst/>
                <a:gdLst>
                  <a:gd name="f0" fmla="val 10800000"/>
                  <a:gd name="f1" fmla="val 5400000"/>
                  <a:gd name="f2" fmla="val 180"/>
                  <a:gd name="f3" fmla="val w"/>
                  <a:gd name="f4" fmla="val h"/>
                  <a:gd name="f5" fmla="val 0"/>
                  <a:gd name="f6" fmla="val 2254948"/>
                  <a:gd name="f7" fmla="val 28868"/>
                  <a:gd name="f8" fmla="val 2226080"/>
                  <a:gd name="f9" fmla="+- 0 0 -90"/>
                  <a:gd name="f10" fmla="*/ f3 1 2254948"/>
                  <a:gd name="f11" fmla="*/ f4 1 28868"/>
                  <a:gd name="f12" fmla="+- f7 0 f5"/>
                  <a:gd name="f13" fmla="+- f6 0 f5"/>
                  <a:gd name="f14" fmla="*/ f9 f0 1"/>
                  <a:gd name="f15" fmla="*/ f13 1 2254948"/>
                  <a:gd name="f16" fmla="*/ f12 1 28868"/>
                  <a:gd name="f17" fmla="*/ 0 f13 1"/>
                  <a:gd name="f18" fmla="*/ 0 f12 1"/>
                  <a:gd name="f19" fmla="*/ 2254948 f13 1"/>
                  <a:gd name="f20" fmla="*/ 2226080 f13 1"/>
                  <a:gd name="f21" fmla="*/ 28868 f12 1"/>
                  <a:gd name="f22" fmla="*/ 28868 f13 1"/>
                  <a:gd name="f23" fmla="*/ f14 1 f2"/>
                  <a:gd name="f24" fmla="*/ f17 1 2254948"/>
                  <a:gd name="f25" fmla="*/ f18 1 28868"/>
                  <a:gd name="f26" fmla="*/ f19 1 2254948"/>
                  <a:gd name="f27" fmla="*/ f20 1 2254948"/>
                  <a:gd name="f28" fmla="*/ f21 1 28868"/>
                  <a:gd name="f29" fmla="*/ f22 1 2254948"/>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254948"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7" name="Freeform: Shape 84">
                <a:extLst>
                  <a:ext uri="{FF2B5EF4-FFF2-40B4-BE49-F238E27FC236}">
                    <a16:creationId xmlns:a16="http://schemas.microsoft.com/office/drawing/2014/main" id="{E2E6969D-E37F-8F19-2575-A6F0EC05E7A6}"/>
                  </a:ext>
                </a:extLst>
              </p:cNvPr>
              <p:cNvSpPr/>
              <p:nvPr/>
            </p:nvSpPr>
            <p:spPr>
              <a:xfrm>
                <a:off x="1526097" y="6170453"/>
                <a:ext cx="2139037" cy="29672"/>
              </a:xfrm>
              <a:custGeom>
                <a:avLst/>
                <a:gdLst>
                  <a:gd name="f0" fmla="val 10800000"/>
                  <a:gd name="f1" fmla="val 5400000"/>
                  <a:gd name="f2" fmla="val 180"/>
                  <a:gd name="f3" fmla="val w"/>
                  <a:gd name="f4" fmla="val h"/>
                  <a:gd name="f5" fmla="val 0"/>
                  <a:gd name="f6" fmla="val 2133059"/>
                  <a:gd name="f7" fmla="val 29671"/>
                  <a:gd name="f8" fmla="val 2104190"/>
                  <a:gd name="f9" fmla="val 28869"/>
                  <a:gd name="f10" fmla="val 28066"/>
                  <a:gd name="f11" fmla="val 28868"/>
                  <a:gd name="f12" fmla="val 1"/>
                  <a:gd name="f13" fmla="+- 0 0 -90"/>
                  <a:gd name="f14" fmla="*/ f3 1 2133059"/>
                  <a:gd name="f15" fmla="*/ f4 1 29671"/>
                  <a:gd name="f16" fmla="+- f7 0 f5"/>
                  <a:gd name="f17" fmla="+- f6 0 f5"/>
                  <a:gd name="f18" fmla="*/ f13 f0 1"/>
                  <a:gd name="f19" fmla="*/ f17 1 2133059"/>
                  <a:gd name="f20" fmla="*/ f16 1 29671"/>
                  <a:gd name="f21" fmla="*/ 2133059 f17 1"/>
                  <a:gd name="f22" fmla="*/ 0 f16 1"/>
                  <a:gd name="f23" fmla="*/ 2104190 f17 1"/>
                  <a:gd name="f24" fmla="*/ 28869 f16 1"/>
                  <a:gd name="f25" fmla="*/ 28066 f17 1"/>
                  <a:gd name="f26" fmla="*/ 29671 f16 1"/>
                  <a:gd name="f27" fmla="*/ 28868 f17 1"/>
                  <a:gd name="f28" fmla="*/ 0 f17 1"/>
                  <a:gd name="f29" fmla="*/ 1 f16 1"/>
                  <a:gd name="f30" fmla="*/ f18 1 f2"/>
                  <a:gd name="f31" fmla="*/ f21 1 2133059"/>
                  <a:gd name="f32" fmla="*/ f22 1 29671"/>
                  <a:gd name="f33" fmla="*/ f23 1 2133059"/>
                  <a:gd name="f34" fmla="*/ f24 1 29671"/>
                  <a:gd name="f35" fmla="*/ f25 1 2133059"/>
                  <a:gd name="f36" fmla="*/ f26 1 29671"/>
                  <a:gd name="f37" fmla="*/ f27 1 2133059"/>
                  <a:gd name="f38" fmla="*/ f28 1 2133059"/>
                  <a:gd name="f39" fmla="*/ f29 1 29671"/>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20"/>
                  <a:gd name="f51" fmla="*/ f37 1 f19"/>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5 1"/>
                  <a:gd name="f64" fmla="*/ f51 f14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3"/>
                  </a:cxn>
                  <a:cxn ang="f44">
                    <a:pos x="f64" y="f61"/>
                  </a:cxn>
                  <a:cxn ang="f44">
                    <a:pos x="f65" y="f66"/>
                  </a:cxn>
                  <a:cxn ang="f44">
                    <a:pos x="f58" y="f59"/>
                  </a:cxn>
                </a:cxnLst>
                <a:rect l="f54" t="f57" r="f55" b="f56"/>
                <a:pathLst>
                  <a:path w="2133059" h="29671">
                    <a:moveTo>
                      <a:pt x="f6" y="f5"/>
                    </a:moveTo>
                    <a:lnTo>
                      <a:pt x="f8" y="f9"/>
                    </a:lnTo>
                    <a:lnTo>
                      <a:pt x="f10" y="f7"/>
                    </a:lnTo>
                    <a:lnTo>
                      <a:pt x="f11" y="f9"/>
                    </a:lnTo>
                    <a:lnTo>
                      <a:pt x="f5" y="f12"/>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Freeform: Shape 83">
                <a:extLst>
                  <a:ext uri="{FF2B5EF4-FFF2-40B4-BE49-F238E27FC236}">
                    <a16:creationId xmlns:a16="http://schemas.microsoft.com/office/drawing/2014/main" id="{372C773D-5E08-2C1C-E2E8-BD9D842AB53A}"/>
                  </a:ext>
                </a:extLst>
              </p:cNvPr>
              <p:cNvSpPr/>
              <p:nvPr/>
            </p:nvSpPr>
            <p:spPr>
              <a:xfrm>
                <a:off x="1585606" y="6231407"/>
                <a:ext cx="2018409" cy="28867"/>
              </a:xfrm>
              <a:custGeom>
                <a:avLst/>
                <a:gdLst>
                  <a:gd name="f0" fmla="val 10800000"/>
                  <a:gd name="f1" fmla="val 5400000"/>
                  <a:gd name="f2" fmla="val 180"/>
                  <a:gd name="f3" fmla="val w"/>
                  <a:gd name="f4" fmla="val h"/>
                  <a:gd name="f5" fmla="val 0"/>
                  <a:gd name="f6" fmla="val 2012774"/>
                  <a:gd name="f7" fmla="val 28868"/>
                  <a:gd name="f8" fmla="val 1983905"/>
                  <a:gd name="f9" fmla="+- 0 0 -90"/>
                  <a:gd name="f10" fmla="*/ f3 1 2012774"/>
                  <a:gd name="f11" fmla="*/ f4 1 28868"/>
                  <a:gd name="f12" fmla="+- f7 0 f5"/>
                  <a:gd name="f13" fmla="+- f6 0 f5"/>
                  <a:gd name="f14" fmla="*/ f9 f0 1"/>
                  <a:gd name="f15" fmla="*/ f13 1 2012774"/>
                  <a:gd name="f16" fmla="*/ f12 1 28868"/>
                  <a:gd name="f17" fmla="*/ 0 f13 1"/>
                  <a:gd name="f18" fmla="*/ 0 f12 1"/>
                  <a:gd name="f19" fmla="*/ 2012774 f13 1"/>
                  <a:gd name="f20" fmla="*/ 1983905 f13 1"/>
                  <a:gd name="f21" fmla="*/ 28868 f12 1"/>
                  <a:gd name="f22" fmla="*/ 28868 f13 1"/>
                  <a:gd name="f23" fmla="*/ f14 1 f2"/>
                  <a:gd name="f24" fmla="*/ f17 1 2012774"/>
                  <a:gd name="f25" fmla="*/ f18 1 28868"/>
                  <a:gd name="f26" fmla="*/ f19 1 2012774"/>
                  <a:gd name="f27" fmla="*/ f20 1 2012774"/>
                  <a:gd name="f28" fmla="*/ f21 1 28868"/>
                  <a:gd name="f29" fmla="*/ f22 1 201277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01277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9" name="Freeform: Shape 82">
                <a:extLst>
                  <a:ext uri="{FF2B5EF4-FFF2-40B4-BE49-F238E27FC236}">
                    <a16:creationId xmlns:a16="http://schemas.microsoft.com/office/drawing/2014/main" id="{8F2FB06B-2352-6D4C-19FE-7B00B6A4DCA3}"/>
                  </a:ext>
                </a:extLst>
              </p:cNvPr>
              <p:cNvSpPr/>
              <p:nvPr/>
            </p:nvSpPr>
            <p:spPr>
              <a:xfrm>
                <a:off x="1646715" y="6292352"/>
                <a:ext cx="1896182" cy="28867"/>
              </a:xfrm>
              <a:custGeom>
                <a:avLst/>
                <a:gdLst>
                  <a:gd name="f0" fmla="val 10800000"/>
                  <a:gd name="f1" fmla="val 5400000"/>
                  <a:gd name="f2" fmla="val 180"/>
                  <a:gd name="f3" fmla="val w"/>
                  <a:gd name="f4" fmla="val h"/>
                  <a:gd name="f5" fmla="val 0"/>
                  <a:gd name="f6" fmla="val 1890884"/>
                  <a:gd name="f7" fmla="val 28868"/>
                  <a:gd name="f8" fmla="val 1862016"/>
                  <a:gd name="f9" fmla="+- 0 0 -90"/>
                  <a:gd name="f10" fmla="*/ f3 1 1890884"/>
                  <a:gd name="f11" fmla="*/ f4 1 28868"/>
                  <a:gd name="f12" fmla="+- f7 0 f5"/>
                  <a:gd name="f13" fmla="+- f6 0 f5"/>
                  <a:gd name="f14" fmla="*/ f9 f0 1"/>
                  <a:gd name="f15" fmla="*/ f13 1 1890884"/>
                  <a:gd name="f16" fmla="*/ f12 1 28868"/>
                  <a:gd name="f17" fmla="*/ 0 f13 1"/>
                  <a:gd name="f18" fmla="*/ 0 f12 1"/>
                  <a:gd name="f19" fmla="*/ 1890884 f13 1"/>
                  <a:gd name="f20" fmla="*/ 1862016 f13 1"/>
                  <a:gd name="f21" fmla="*/ 28868 f12 1"/>
                  <a:gd name="f22" fmla="*/ 28868 f13 1"/>
                  <a:gd name="f23" fmla="*/ f14 1 f2"/>
                  <a:gd name="f24" fmla="*/ f17 1 1890884"/>
                  <a:gd name="f25" fmla="*/ f18 1 28868"/>
                  <a:gd name="f26" fmla="*/ f19 1 1890884"/>
                  <a:gd name="f27" fmla="*/ f20 1 1890884"/>
                  <a:gd name="f28" fmla="*/ f21 1 28868"/>
                  <a:gd name="f29" fmla="*/ f22 1 189088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89088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0" name="Freeform: Shape 81">
                <a:extLst>
                  <a:ext uri="{FF2B5EF4-FFF2-40B4-BE49-F238E27FC236}">
                    <a16:creationId xmlns:a16="http://schemas.microsoft.com/office/drawing/2014/main" id="{5B5C5616-E263-473E-732A-88631F308D1D}"/>
                  </a:ext>
                </a:extLst>
              </p:cNvPr>
              <p:cNvSpPr/>
              <p:nvPr/>
            </p:nvSpPr>
            <p:spPr>
              <a:xfrm>
                <a:off x="1707834" y="6353287"/>
                <a:ext cx="1773954" cy="28867"/>
              </a:xfrm>
              <a:custGeom>
                <a:avLst/>
                <a:gdLst>
                  <a:gd name="f0" fmla="val 10800000"/>
                  <a:gd name="f1" fmla="val 5400000"/>
                  <a:gd name="f2" fmla="val 180"/>
                  <a:gd name="f3" fmla="val w"/>
                  <a:gd name="f4" fmla="val h"/>
                  <a:gd name="f5" fmla="val 0"/>
                  <a:gd name="f6" fmla="val 1768996"/>
                  <a:gd name="f7" fmla="val 28869"/>
                  <a:gd name="f8" fmla="val 1740128"/>
                  <a:gd name="f9" fmla="val 28868"/>
                  <a:gd name="f10" fmla="+- 0 0 -90"/>
                  <a:gd name="f11" fmla="*/ f3 1 1768996"/>
                  <a:gd name="f12" fmla="*/ f4 1 28869"/>
                  <a:gd name="f13" fmla="+- f7 0 f5"/>
                  <a:gd name="f14" fmla="+- f6 0 f5"/>
                  <a:gd name="f15" fmla="*/ f10 f0 1"/>
                  <a:gd name="f16" fmla="*/ f14 1 1768996"/>
                  <a:gd name="f17" fmla="*/ f13 1 28869"/>
                  <a:gd name="f18" fmla="*/ 0 f14 1"/>
                  <a:gd name="f19" fmla="*/ 0 f13 1"/>
                  <a:gd name="f20" fmla="*/ 1768996 f14 1"/>
                  <a:gd name="f21" fmla="*/ 1740128 f14 1"/>
                  <a:gd name="f22" fmla="*/ 28868 f13 1"/>
                  <a:gd name="f23" fmla="*/ 28869 f14 1"/>
                  <a:gd name="f24" fmla="*/ 28869 f13 1"/>
                  <a:gd name="f25" fmla="*/ f15 1 f2"/>
                  <a:gd name="f26" fmla="*/ f18 1 1768996"/>
                  <a:gd name="f27" fmla="*/ f19 1 28869"/>
                  <a:gd name="f28" fmla="*/ f20 1 1768996"/>
                  <a:gd name="f29" fmla="*/ f21 1 1768996"/>
                  <a:gd name="f30" fmla="*/ f22 1 28869"/>
                  <a:gd name="f31" fmla="*/ f23 1 1768996"/>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768996"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1" name="Freeform: Shape 80">
                <a:extLst>
                  <a:ext uri="{FF2B5EF4-FFF2-40B4-BE49-F238E27FC236}">
                    <a16:creationId xmlns:a16="http://schemas.microsoft.com/office/drawing/2014/main" id="{EE710436-2EBB-5F9E-D76B-4FD232537C3D}"/>
                  </a:ext>
                </a:extLst>
              </p:cNvPr>
              <p:cNvSpPr/>
              <p:nvPr/>
            </p:nvSpPr>
            <p:spPr>
              <a:xfrm>
                <a:off x="1769757" y="6413437"/>
                <a:ext cx="1651717" cy="29672"/>
              </a:xfrm>
              <a:custGeom>
                <a:avLst/>
                <a:gdLst>
                  <a:gd name="f0" fmla="val 10800000"/>
                  <a:gd name="f1" fmla="val 5400000"/>
                  <a:gd name="f2" fmla="val 180"/>
                  <a:gd name="f3" fmla="val w"/>
                  <a:gd name="f4" fmla="val h"/>
                  <a:gd name="f5" fmla="val 0"/>
                  <a:gd name="f6" fmla="val 1647106"/>
                  <a:gd name="f7" fmla="val 29670"/>
                  <a:gd name="f8" fmla="val 1618238"/>
                  <a:gd name="f9" fmla="val 28868"/>
                  <a:gd name="f10" fmla="val 28066"/>
                  <a:gd name="f11" fmla="+- 0 0 -90"/>
                  <a:gd name="f12" fmla="*/ f3 1 1647106"/>
                  <a:gd name="f13" fmla="*/ f4 1 29670"/>
                  <a:gd name="f14" fmla="+- f7 0 f5"/>
                  <a:gd name="f15" fmla="+- f6 0 f5"/>
                  <a:gd name="f16" fmla="*/ f11 f0 1"/>
                  <a:gd name="f17" fmla="*/ f15 1 1647106"/>
                  <a:gd name="f18" fmla="*/ f14 1 29670"/>
                  <a:gd name="f19" fmla="*/ 0 f15 1"/>
                  <a:gd name="f20" fmla="*/ 0 f14 1"/>
                  <a:gd name="f21" fmla="*/ 1647106 f15 1"/>
                  <a:gd name="f22" fmla="*/ 1618238 f15 1"/>
                  <a:gd name="f23" fmla="*/ 28868 f14 1"/>
                  <a:gd name="f24" fmla="*/ 28066 f15 1"/>
                  <a:gd name="f25" fmla="*/ 29670 f14 1"/>
                  <a:gd name="f26" fmla="*/ 28868 f15 1"/>
                  <a:gd name="f27" fmla="*/ f16 1 f2"/>
                  <a:gd name="f28" fmla="*/ f19 1 1647106"/>
                  <a:gd name="f29" fmla="*/ f20 1 29670"/>
                  <a:gd name="f30" fmla="*/ f21 1 1647106"/>
                  <a:gd name="f31" fmla="*/ f22 1 1647106"/>
                  <a:gd name="f32" fmla="*/ f23 1 29670"/>
                  <a:gd name="f33" fmla="*/ f24 1 1647106"/>
                  <a:gd name="f34" fmla="*/ f25 1 29670"/>
                  <a:gd name="f35" fmla="*/ f26 1 1647106"/>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647106"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2" name="Freeform: Shape 79">
                <a:extLst>
                  <a:ext uri="{FF2B5EF4-FFF2-40B4-BE49-F238E27FC236}">
                    <a16:creationId xmlns:a16="http://schemas.microsoft.com/office/drawing/2014/main" id="{55705506-1D1A-9DFB-E9D2-A891C7EF17E8}"/>
                  </a:ext>
                </a:extLst>
              </p:cNvPr>
              <p:cNvSpPr/>
              <p:nvPr/>
            </p:nvSpPr>
            <p:spPr>
              <a:xfrm>
                <a:off x="1829257" y="6474381"/>
                <a:ext cx="1531098" cy="28867"/>
              </a:xfrm>
              <a:custGeom>
                <a:avLst/>
                <a:gdLst>
                  <a:gd name="f0" fmla="val 10800000"/>
                  <a:gd name="f1" fmla="val 5400000"/>
                  <a:gd name="f2" fmla="val 180"/>
                  <a:gd name="f3" fmla="val w"/>
                  <a:gd name="f4" fmla="val h"/>
                  <a:gd name="f5" fmla="val 0"/>
                  <a:gd name="f6" fmla="val 1526821"/>
                  <a:gd name="f7" fmla="val 28869"/>
                  <a:gd name="f8" fmla="val 1497952"/>
                  <a:gd name="f9" fmla="val 28868"/>
                  <a:gd name="f10" fmla="+- 0 0 -90"/>
                  <a:gd name="f11" fmla="*/ f3 1 1526821"/>
                  <a:gd name="f12" fmla="*/ f4 1 28869"/>
                  <a:gd name="f13" fmla="+- f7 0 f5"/>
                  <a:gd name="f14" fmla="+- f6 0 f5"/>
                  <a:gd name="f15" fmla="*/ f10 f0 1"/>
                  <a:gd name="f16" fmla="*/ f14 1 1526821"/>
                  <a:gd name="f17" fmla="*/ f13 1 28869"/>
                  <a:gd name="f18" fmla="*/ 0 f14 1"/>
                  <a:gd name="f19" fmla="*/ 0 f13 1"/>
                  <a:gd name="f20" fmla="*/ 1526821 f14 1"/>
                  <a:gd name="f21" fmla="*/ 1497952 f14 1"/>
                  <a:gd name="f22" fmla="*/ 28868 f13 1"/>
                  <a:gd name="f23" fmla="*/ 28868 f14 1"/>
                  <a:gd name="f24" fmla="*/ 28869 f13 1"/>
                  <a:gd name="f25" fmla="*/ f15 1 f2"/>
                  <a:gd name="f26" fmla="*/ f18 1 1526821"/>
                  <a:gd name="f27" fmla="*/ f19 1 28869"/>
                  <a:gd name="f28" fmla="*/ f20 1 1526821"/>
                  <a:gd name="f29" fmla="*/ f21 1 1526821"/>
                  <a:gd name="f30" fmla="*/ f22 1 28869"/>
                  <a:gd name="f31" fmla="*/ f23 1 1526821"/>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526821"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3" name="Freeform: Shape 78">
                <a:extLst>
                  <a:ext uri="{FF2B5EF4-FFF2-40B4-BE49-F238E27FC236}">
                    <a16:creationId xmlns:a16="http://schemas.microsoft.com/office/drawing/2014/main" id="{D220266F-DAE2-A779-60CC-DC289C15AB50}"/>
                  </a:ext>
                </a:extLst>
              </p:cNvPr>
              <p:cNvSpPr/>
              <p:nvPr/>
            </p:nvSpPr>
            <p:spPr>
              <a:xfrm>
                <a:off x="1890375" y="6535326"/>
                <a:ext cx="1408870" cy="28867"/>
              </a:xfrm>
              <a:custGeom>
                <a:avLst/>
                <a:gdLst>
                  <a:gd name="f0" fmla="val 10800000"/>
                  <a:gd name="f1" fmla="val 5400000"/>
                  <a:gd name="f2" fmla="val 180"/>
                  <a:gd name="f3" fmla="val w"/>
                  <a:gd name="f4" fmla="val h"/>
                  <a:gd name="f5" fmla="val 0"/>
                  <a:gd name="f6" fmla="val 1404932"/>
                  <a:gd name="f7" fmla="val 28868"/>
                  <a:gd name="f8" fmla="val 1376064"/>
                  <a:gd name="f9" fmla="+- 0 0 -90"/>
                  <a:gd name="f10" fmla="*/ f3 1 1404932"/>
                  <a:gd name="f11" fmla="*/ f4 1 28868"/>
                  <a:gd name="f12" fmla="+- f7 0 f5"/>
                  <a:gd name="f13" fmla="+- f6 0 f5"/>
                  <a:gd name="f14" fmla="*/ f9 f0 1"/>
                  <a:gd name="f15" fmla="*/ f13 1 1404932"/>
                  <a:gd name="f16" fmla="*/ f12 1 28868"/>
                  <a:gd name="f17" fmla="*/ 0 f13 1"/>
                  <a:gd name="f18" fmla="*/ 0 f12 1"/>
                  <a:gd name="f19" fmla="*/ 1404932 f13 1"/>
                  <a:gd name="f20" fmla="*/ 1376064 f13 1"/>
                  <a:gd name="f21" fmla="*/ 28868 f12 1"/>
                  <a:gd name="f22" fmla="*/ 28868 f13 1"/>
                  <a:gd name="f23" fmla="*/ f14 1 f2"/>
                  <a:gd name="f24" fmla="*/ f17 1 1404932"/>
                  <a:gd name="f25" fmla="*/ f18 1 28868"/>
                  <a:gd name="f26" fmla="*/ f19 1 1404932"/>
                  <a:gd name="f27" fmla="*/ f20 1 1404932"/>
                  <a:gd name="f28" fmla="*/ f21 1 28868"/>
                  <a:gd name="f29" fmla="*/ f22 1 1404932"/>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404932"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4" name="Freeform: Shape 77">
                <a:extLst>
                  <a:ext uri="{FF2B5EF4-FFF2-40B4-BE49-F238E27FC236}">
                    <a16:creationId xmlns:a16="http://schemas.microsoft.com/office/drawing/2014/main" id="{1D4F2716-B329-E31E-2422-AE476E508CD2}"/>
                  </a:ext>
                </a:extLst>
              </p:cNvPr>
              <p:cNvSpPr/>
              <p:nvPr/>
            </p:nvSpPr>
            <p:spPr>
              <a:xfrm>
                <a:off x="1952289" y="6595466"/>
                <a:ext cx="1286633" cy="29672"/>
              </a:xfrm>
              <a:custGeom>
                <a:avLst/>
                <a:gdLst>
                  <a:gd name="f0" fmla="val 10800000"/>
                  <a:gd name="f1" fmla="val 5400000"/>
                  <a:gd name="f2" fmla="val 180"/>
                  <a:gd name="f3" fmla="val w"/>
                  <a:gd name="f4" fmla="val h"/>
                  <a:gd name="f5" fmla="val 0"/>
                  <a:gd name="f6" fmla="val 1283044"/>
                  <a:gd name="f7" fmla="val 29671"/>
                  <a:gd name="f8" fmla="val 1254175"/>
                  <a:gd name="f9" fmla="val 28869"/>
                  <a:gd name="f10" fmla="val 28067"/>
                  <a:gd name="f11" fmla="val 1"/>
                  <a:gd name="f12" fmla="+- 0 0 -90"/>
                  <a:gd name="f13" fmla="*/ f3 1 1283044"/>
                  <a:gd name="f14" fmla="*/ f4 1 29671"/>
                  <a:gd name="f15" fmla="+- f7 0 f5"/>
                  <a:gd name="f16" fmla="+- f6 0 f5"/>
                  <a:gd name="f17" fmla="*/ f12 f0 1"/>
                  <a:gd name="f18" fmla="*/ f16 1 1283044"/>
                  <a:gd name="f19" fmla="*/ f15 1 29671"/>
                  <a:gd name="f20" fmla="*/ 1283044 f16 1"/>
                  <a:gd name="f21" fmla="*/ 0 f15 1"/>
                  <a:gd name="f22" fmla="*/ 1254175 f16 1"/>
                  <a:gd name="f23" fmla="*/ 28869 f15 1"/>
                  <a:gd name="f24" fmla="*/ 28067 f16 1"/>
                  <a:gd name="f25" fmla="*/ 29671 f15 1"/>
                  <a:gd name="f26" fmla="*/ 28869 f16 1"/>
                  <a:gd name="f27" fmla="*/ 0 f16 1"/>
                  <a:gd name="f28" fmla="*/ 1 f15 1"/>
                  <a:gd name="f29" fmla="*/ f17 1 f2"/>
                  <a:gd name="f30" fmla="*/ f20 1 1283044"/>
                  <a:gd name="f31" fmla="*/ f21 1 29671"/>
                  <a:gd name="f32" fmla="*/ f22 1 1283044"/>
                  <a:gd name="f33" fmla="*/ f23 1 29671"/>
                  <a:gd name="f34" fmla="*/ f24 1 1283044"/>
                  <a:gd name="f35" fmla="*/ f25 1 29671"/>
                  <a:gd name="f36" fmla="*/ f26 1 1283044"/>
                  <a:gd name="f37" fmla="*/ f27 1 1283044"/>
                  <a:gd name="f38" fmla="*/ f28 1 29671"/>
                  <a:gd name="f39" fmla="*/ f5 1 f18"/>
                  <a:gd name="f40" fmla="*/ f6 1 f18"/>
                  <a:gd name="f41" fmla="*/ f5 1 f19"/>
                  <a:gd name="f42" fmla="*/ f7 1 f19"/>
                  <a:gd name="f43" fmla="+- f29 0 f1"/>
                  <a:gd name="f44" fmla="*/ f30 1 f18"/>
                  <a:gd name="f45" fmla="*/ f31 1 f19"/>
                  <a:gd name="f46" fmla="*/ f32 1 f18"/>
                  <a:gd name="f47" fmla="*/ f33 1 f19"/>
                  <a:gd name="f48" fmla="*/ f34 1 f18"/>
                  <a:gd name="f49" fmla="*/ f35 1 f19"/>
                  <a:gd name="f50" fmla="*/ f36 1 f18"/>
                  <a:gd name="f51" fmla="*/ f37 1 f18"/>
                  <a:gd name="f52" fmla="*/ f38 1 f19"/>
                  <a:gd name="f53" fmla="*/ f39 f13 1"/>
                  <a:gd name="f54" fmla="*/ f40 f13 1"/>
                  <a:gd name="f55" fmla="*/ f42 f14 1"/>
                  <a:gd name="f56" fmla="*/ f41 f14 1"/>
                  <a:gd name="f57" fmla="*/ f44 f13 1"/>
                  <a:gd name="f58" fmla="*/ f45 f14 1"/>
                  <a:gd name="f59" fmla="*/ f46 f13 1"/>
                  <a:gd name="f60" fmla="*/ f47 f14 1"/>
                  <a:gd name="f61" fmla="*/ f48 f13 1"/>
                  <a:gd name="f62" fmla="*/ f49 f14 1"/>
                  <a:gd name="f63" fmla="*/ f50 f13 1"/>
                  <a:gd name="f64" fmla="*/ f51 f13 1"/>
                  <a:gd name="f65" fmla="*/ f52 f14 1"/>
                </a:gdLst>
                <a:ahLst/>
                <a:cxnLst>
                  <a:cxn ang="3cd4">
                    <a:pos x="hc" y="t"/>
                  </a:cxn>
                  <a:cxn ang="0">
                    <a:pos x="r" y="vc"/>
                  </a:cxn>
                  <a:cxn ang="cd4">
                    <a:pos x="hc" y="b"/>
                  </a:cxn>
                  <a:cxn ang="cd2">
                    <a:pos x="l" y="vc"/>
                  </a:cxn>
                  <a:cxn ang="f43">
                    <a:pos x="f57" y="f58"/>
                  </a:cxn>
                  <a:cxn ang="f43">
                    <a:pos x="f59" y="f60"/>
                  </a:cxn>
                  <a:cxn ang="f43">
                    <a:pos x="f61" y="f62"/>
                  </a:cxn>
                  <a:cxn ang="f43">
                    <a:pos x="f63" y="f60"/>
                  </a:cxn>
                  <a:cxn ang="f43">
                    <a:pos x="f64" y="f65"/>
                  </a:cxn>
                  <a:cxn ang="f43">
                    <a:pos x="f57" y="f58"/>
                  </a:cxn>
                </a:cxnLst>
                <a:rect l="f53" t="f56" r="f54" b="f55"/>
                <a:pathLst>
                  <a:path w="1283044" h="29671">
                    <a:moveTo>
                      <a:pt x="f6" y="f5"/>
                    </a:moveTo>
                    <a:lnTo>
                      <a:pt x="f8" y="f9"/>
                    </a:lnTo>
                    <a:lnTo>
                      <a:pt x="f10" y="f7"/>
                    </a:lnTo>
                    <a:lnTo>
                      <a:pt x="f9" y="f9"/>
                    </a:lnTo>
                    <a:lnTo>
                      <a:pt x="f5" y="f11"/>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5" name="Freeform: Shape 76">
                <a:extLst>
                  <a:ext uri="{FF2B5EF4-FFF2-40B4-BE49-F238E27FC236}">
                    <a16:creationId xmlns:a16="http://schemas.microsoft.com/office/drawing/2014/main" id="{96E436C1-0458-6B4F-74F2-5A4B1F2363DC}"/>
                  </a:ext>
                </a:extLst>
              </p:cNvPr>
              <p:cNvSpPr/>
              <p:nvPr/>
            </p:nvSpPr>
            <p:spPr>
              <a:xfrm>
                <a:off x="2013408" y="6656411"/>
                <a:ext cx="1164406" cy="29672"/>
              </a:xfrm>
              <a:custGeom>
                <a:avLst/>
                <a:gdLst>
                  <a:gd name="f0" fmla="val 10800000"/>
                  <a:gd name="f1" fmla="val 5400000"/>
                  <a:gd name="f2" fmla="val 180"/>
                  <a:gd name="f3" fmla="val w"/>
                  <a:gd name="f4" fmla="val h"/>
                  <a:gd name="f5" fmla="val 0"/>
                  <a:gd name="f6" fmla="val 1161154"/>
                  <a:gd name="f7" fmla="val 29670"/>
                  <a:gd name="f8" fmla="val 1132285"/>
                  <a:gd name="f9" fmla="val 28868"/>
                  <a:gd name="f10" fmla="val 28066"/>
                  <a:gd name="f11" fmla="+- 0 0 -90"/>
                  <a:gd name="f12" fmla="*/ f3 1 1161154"/>
                  <a:gd name="f13" fmla="*/ f4 1 29670"/>
                  <a:gd name="f14" fmla="+- f7 0 f5"/>
                  <a:gd name="f15" fmla="+- f6 0 f5"/>
                  <a:gd name="f16" fmla="*/ f11 f0 1"/>
                  <a:gd name="f17" fmla="*/ f15 1 1161154"/>
                  <a:gd name="f18" fmla="*/ f14 1 29670"/>
                  <a:gd name="f19" fmla="*/ 0 f15 1"/>
                  <a:gd name="f20" fmla="*/ 0 f14 1"/>
                  <a:gd name="f21" fmla="*/ 1161154 f15 1"/>
                  <a:gd name="f22" fmla="*/ 1132285 f15 1"/>
                  <a:gd name="f23" fmla="*/ 28868 f14 1"/>
                  <a:gd name="f24" fmla="*/ 28066 f15 1"/>
                  <a:gd name="f25" fmla="*/ 29670 f14 1"/>
                  <a:gd name="f26" fmla="*/ 28868 f15 1"/>
                  <a:gd name="f27" fmla="*/ f16 1 f2"/>
                  <a:gd name="f28" fmla="*/ f19 1 1161154"/>
                  <a:gd name="f29" fmla="*/ f20 1 29670"/>
                  <a:gd name="f30" fmla="*/ f21 1 1161154"/>
                  <a:gd name="f31" fmla="*/ f22 1 1161154"/>
                  <a:gd name="f32" fmla="*/ f23 1 29670"/>
                  <a:gd name="f33" fmla="*/ f24 1 1161154"/>
                  <a:gd name="f34" fmla="*/ f25 1 29670"/>
                  <a:gd name="f35" fmla="*/ f26 1 1161154"/>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161154"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6" name="Freeform: Shape 75">
                <a:extLst>
                  <a:ext uri="{FF2B5EF4-FFF2-40B4-BE49-F238E27FC236}">
                    <a16:creationId xmlns:a16="http://schemas.microsoft.com/office/drawing/2014/main" id="{B054CEDD-22DF-7CA1-878C-E412888289B5}"/>
                  </a:ext>
                </a:extLst>
              </p:cNvPr>
              <p:cNvSpPr/>
              <p:nvPr/>
            </p:nvSpPr>
            <p:spPr>
              <a:xfrm>
                <a:off x="2072917" y="6717356"/>
                <a:ext cx="1043787" cy="28867"/>
              </a:xfrm>
              <a:custGeom>
                <a:avLst/>
                <a:gdLst>
                  <a:gd name="f0" fmla="val 10800000"/>
                  <a:gd name="f1" fmla="val 5400000"/>
                  <a:gd name="f2" fmla="val 180"/>
                  <a:gd name="f3" fmla="val w"/>
                  <a:gd name="f4" fmla="val h"/>
                  <a:gd name="f5" fmla="val 0"/>
                  <a:gd name="f6" fmla="val 1040868"/>
                  <a:gd name="f7" fmla="val 28869"/>
                  <a:gd name="f8" fmla="val 1012000"/>
                  <a:gd name="f9" fmla="val 28868"/>
                  <a:gd name="f10" fmla="+- 0 0 -90"/>
                  <a:gd name="f11" fmla="*/ f3 1 1040868"/>
                  <a:gd name="f12" fmla="*/ f4 1 28869"/>
                  <a:gd name="f13" fmla="+- f7 0 f5"/>
                  <a:gd name="f14" fmla="+- f6 0 f5"/>
                  <a:gd name="f15" fmla="*/ f10 f0 1"/>
                  <a:gd name="f16" fmla="*/ f14 1 1040868"/>
                  <a:gd name="f17" fmla="*/ f13 1 28869"/>
                  <a:gd name="f18" fmla="*/ 0 f14 1"/>
                  <a:gd name="f19" fmla="*/ 0 f13 1"/>
                  <a:gd name="f20" fmla="*/ 1040868 f14 1"/>
                  <a:gd name="f21" fmla="*/ 1012000 f14 1"/>
                  <a:gd name="f22" fmla="*/ 28869 f13 1"/>
                  <a:gd name="f23" fmla="*/ 28868 f14 1"/>
                  <a:gd name="f24" fmla="*/ f15 1 f2"/>
                  <a:gd name="f25" fmla="*/ f18 1 1040868"/>
                  <a:gd name="f26" fmla="*/ f19 1 28869"/>
                  <a:gd name="f27" fmla="*/ f20 1 1040868"/>
                  <a:gd name="f28" fmla="*/ f21 1 1040868"/>
                  <a:gd name="f29" fmla="*/ f22 1 28869"/>
                  <a:gd name="f30" fmla="*/ f23 1 1040868"/>
                  <a:gd name="f31" fmla="*/ f5 1 f16"/>
                  <a:gd name="f32" fmla="*/ f6 1 f16"/>
                  <a:gd name="f33" fmla="*/ f5 1 f17"/>
                  <a:gd name="f34" fmla="*/ f7 1 f17"/>
                  <a:gd name="f35" fmla="+- f24 0 f1"/>
                  <a:gd name="f36" fmla="*/ f25 1 f16"/>
                  <a:gd name="f37" fmla="*/ f26 1 f17"/>
                  <a:gd name="f38" fmla="*/ f27 1 f16"/>
                  <a:gd name="f39" fmla="*/ f28 1 f16"/>
                  <a:gd name="f40" fmla="*/ f29 1 f17"/>
                  <a:gd name="f41" fmla="*/ f30 1 f16"/>
                  <a:gd name="f42" fmla="*/ f31 f11 1"/>
                  <a:gd name="f43" fmla="*/ f32 f11 1"/>
                  <a:gd name="f44" fmla="*/ f34 f12 1"/>
                  <a:gd name="f45" fmla="*/ f33 f12 1"/>
                  <a:gd name="f46" fmla="*/ f36 f11 1"/>
                  <a:gd name="f47" fmla="*/ f37 f12 1"/>
                  <a:gd name="f48" fmla="*/ f38 f11 1"/>
                  <a:gd name="f49" fmla="*/ f39 f11 1"/>
                  <a:gd name="f50" fmla="*/ f40 f12 1"/>
                  <a:gd name="f51" fmla="*/ f41 f11 1"/>
                </a:gdLst>
                <a:ahLst/>
                <a:cxnLst>
                  <a:cxn ang="3cd4">
                    <a:pos x="hc" y="t"/>
                  </a:cxn>
                  <a:cxn ang="0">
                    <a:pos x="r" y="vc"/>
                  </a:cxn>
                  <a:cxn ang="cd4">
                    <a:pos x="hc" y="b"/>
                  </a:cxn>
                  <a:cxn ang="cd2">
                    <a:pos x="l" y="vc"/>
                  </a:cxn>
                  <a:cxn ang="f35">
                    <a:pos x="f46" y="f47"/>
                  </a:cxn>
                  <a:cxn ang="f35">
                    <a:pos x="f48" y="f47"/>
                  </a:cxn>
                  <a:cxn ang="f35">
                    <a:pos x="f49" y="f50"/>
                  </a:cxn>
                  <a:cxn ang="f35">
                    <a:pos x="f51" y="f50"/>
                  </a:cxn>
                  <a:cxn ang="f35">
                    <a:pos x="f46" y="f47"/>
                  </a:cxn>
                </a:cxnLst>
                <a:rect l="f42" t="f45" r="f43" b="f44"/>
                <a:pathLst>
                  <a:path w="1040868" h="28869">
                    <a:moveTo>
                      <a:pt x="f5" y="f5"/>
                    </a:moveTo>
                    <a:lnTo>
                      <a:pt x="f6" y="f5"/>
                    </a:lnTo>
                    <a:lnTo>
                      <a:pt x="f8" y="f7"/>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7" name="Freeform: Shape 72">
                <a:extLst>
                  <a:ext uri="{FF2B5EF4-FFF2-40B4-BE49-F238E27FC236}">
                    <a16:creationId xmlns:a16="http://schemas.microsoft.com/office/drawing/2014/main" id="{BC499CCA-90BF-4A09-B7AC-C59DD360FB07}"/>
                  </a:ext>
                </a:extLst>
              </p:cNvPr>
              <p:cNvSpPr/>
              <p:nvPr/>
            </p:nvSpPr>
            <p:spPr>
              <a:xfrm>
                <a:off x="2134035" y="6778300"/>
                <a:ext cx="921550"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8" name="Freeform: Shape 100">
              <a:extLst>
                <a:ext uri="{FF2B5EF4-FFF2-40B4-BE49-F238E27FC236}">
                  <a16:creationId xmlns:a16="http://schemas.microsoft.com/office/drawing/2014/main" id="{858688F5-8081-0526-AF8C-394F4CE6A489}"/>
                </a:ext>
              </a:extLst>
            </p:cNvPr>
            <p:cNvSpPr/>
            <p:nvPr/>
          </p:nvSpPr>
          <p:spPr>
            <a:xfrm>
              <a:off x="2960470" y="5801758"/>
              <a:ext cx="1075471" cy="1058335"/>
            </a:xfrm>
            <a:custGeom>
              <a:avLst/>
              <a:gdLst>
                <a:gd name="f0" fmla="val 10800000"/>
                <a:gd name="f1" fmla="val 5400000"/>
                <a:gd name="f2" fmla="val 180"/>
                <a:gd name="f3" fmla="val w"/>
                <a:gd name="f4" fmla="val h"/>
                <a:gd name="f5" fmla="val 0"/>
                <a:gd name="f6" fmla="val 1062720"/>
                <a:gd name="f7" fmla="+- 0 0 -90"/>
                <a:gd name="f8" fmla="*/ f3 1 1062720"/>
                <a:gd name="f9" fmla="*/ f4 1 1062720"/>
                <a:gd name="f10" fmla="+- f6 0 f5"/>
                <a:gd name="f11" fmla="*/ f7 f0 1"/>
                <a:gd name="f12" fmla="*/ f10 1 1062720"/>
                <a:gd name="f13" fmla="*/ 1062720 f10 1"/>
                <a:gd name="f14" fmla="*/ 0 f10 1"/>
                <a:gd name="f15" fmla="*/ f11 1 f2"/>
                <a:gd name="f16" fmla="*/ f13 1 1062720"/>
                <a:gd name="f17" fmla="*/ f14 1 106272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2 f9 1"/>
                <a:gd name="f29" fmla="*/ f21 f9 1"/>
                <a:gd name="f30" fmla="*/ f22 f8 1"/>
              </a:gdLst>
              <a:ahLst/>
              <a:cxnLst>
                <a:cxn ang="3cd4">
                  <a:pos x="hc" y="t"/>
                </a:cxn>
                <a:cxn ang="0">
                  <a:pos x="r" y="vc"/>
                </a:cxn>
                <a:cxn ang="cd4">
                  <a:pos x="hc" y="b"/>
                </a:cxn>
                <a:cxn ang="cd2">
                  <a:pos x="l" y="vc"/>
                </a:cxn>
                <a:cxn ang="f20">
                  <a:pos x="f27" y="f28"/>
                </a:cxn>
                <a:cxn ang="f20">
                  <a:pos x="f27" y="f29"/>
                </a:cxn>
                <a:cxn ang="f20">
                  <a:pos x="f30" y="f29"/>
                </a:cxn>
                <a:cxn ang="f20">
                  <a:pos x="f27" y="f28"/>
                </a:cxn>
              </a:cxnLst>
              <a:rect l="f23" t="f26" r="f24" b="f25"/>
              <a:pathLst>
                <a:path w="1062720" h="1062720">
                  <a:moveTo>
                    <a:pt x="f6" y="f5"/>
                  </a:moveTo>
                  <a:lnTo>
                    <a:pt x="f6" y="f6"/>
                  </a:lnTo>
                  <a:lnTo>
                    <a:pt x="f5" y="f6"/>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9" name="Freeform: Shape 132">
              <a:extLst>
                <a:ext uri="{FF2B5EF4-FFF2-40B4-BE49-F238E27FC236}">
                  <a16:creationId xmlns:a16="http://schemas.microsoft.com/office/drawing/2014/main" id="{1E8C3A7D-4905-B989-EA0E-7F7E2610E3AA}"/>
                </a:ext>
              </a:extLst>
            </p:cNvPr>
            <p:cNvSpPr/>
            <p:nvPr/>
          </p:nvSpPr>
          <p:spPr>
            <a:xfrm>
              <a:off x="-7598" y="2930953"/>
              <a:ext cx="1128314" cy="2870804"/>
            </a:xfrm>
            <a:custGeom>
              <a:avLst/>
              <a:gdLst>
                <a:gd name="f0" fmla="val 10800000"/>
                <a:gd name="f1" fmla="val 5400000"/>
                <a:gd name="f2" fmla="val 180"/>
                <a:gd name="f3" fmla="val w"/>
                <a:gd name="f4" fmla="val h"/>
                <a:gd name="f5" fmla="val 0"/>
                <a:gd name="f6" fmla="val 1128311"/>
                <a:gd name="f7" fmla="val 2870805"/>
                <a:gd name="f8" fmla="val 1123909"/>
                <a:gd name="f9" fmla="val 1743443"/>
                <a:gd name="f10" fmla="val 1124856"/>
                <a:gd name="f11" fmla="+- 0 0 -90"/>
                <a:gd name="f12" fmla="*/ f3 1 1128311"/>
                <a:gd name="f13" fmla="*/ f4 1 2870805"/>
                <a:gd name="f14" fmla="+- f7 0 f5"/>
                <a:gd name="f15" fmla="+- f6 0 f5"/>
                <a:gd name="f16" fmla="*/ f11 f0 1"/>
                <a:gd name="f17" fmla="*/ f15 1 1128311"/>
                <a:gd name="f18" fmla="*/ f14 1 2870805"/>
                <a:gd name="f19" fmla="*/ 1128311 f15 1"/>
                <a:gd name="f20" fmla="*/ 0 f14 1"/>
                <a:gd name="f21" fmla="*/ 1123909 f15 1"/>
                <a:gd name="f22" fmla="*/ 2870805 f14 1"/>
                <a:gd name="f23" fmla="*/ 0 f15 1"/>
                <a:gd name="f24" fmla="*/ 1743443 f14 1"/>
                <a:gd name="f25" fmla="*/ 1124856 f14 1"/>
                <a:gd name="f26" fmla="*/ f16 1 f2"/>
                <a:gd name="f27" fmla="*/ f19 1 1128311"/>
                <a:gd name="f28" fmla="*/ f20 1 2870805"/>
                <a:gd name="f29" fmla="*/ f21 1 1128311"/>
                <a:gd name="f30" fmla="*/ f22 1 2870805"/>
                <a:gd name="f31" fmla="*/ f23 1 1128311"/>
                <a:gd name="f32" fmla="*/ f24 1 2870805"/>
                <a:gd name="f33" fmla="*/ f25 1 287080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4" y="f56"/>
                </a:cxn>
                <a:cxn ang="f38">
                  <a:pos x="f50" y="f51"/>
                </a:cxn>
              </a:cxnLst>
              <a:rect l="f46" t="f49" r="f47" b="f48"/>
              <a:pathLst>
                <a:path w="1128311" h="2870805">
                  <a:moveTo>
                    <a:pt x="f6" y="f5"/>
                  </a:moveTo>
                  <a:lnTo>
                    <a:pt x="f8" y="f7"/>
                  </a:lnTo>
                  <a:lnTo>
                    <a:pt x="f5" y="f9"/>
                  </a:lnTo>
                  <a:lnTo>
                    <a:pt x="f5" y="f10"/>
                  </a:lnTo>
                  <a:lnTo>
                    <a:pt x="f6" y="f5"/>
                  </a:lnTo>
                  <a:close/>
                </a:path>
              </a:pathLst>
            </a:cu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0" name="Freeform: Shape 154">
              <a:extLst>
                <a:ext uri="{FF2B5EF4-FFF2-40B4-BE49-F238E27FC236}">
                  <a16:creationId xmlns:a16="http://schemas.microsoft.com/office/drawing/2014/main" id="{F5C4CDB6-339A-FC18-AF93-31DB7C4C2755}"/>
                </a:ext>
              </a:extLst>
            </p:cNvPr>
            <p:cNvSpPr/>
            <p:nvPr/>
          </p:nvSpPr>
          <p:spPr>
            <a:xfrm rot="13500272">
              <a:off x="126343" y="458325"/>
              <a:ext cx="2024298" cy="2024298"/>
            </a:xfrm>
            <a:custGeom>
              <a:avLst/>
              <a:gdLst>
                <a:gd name="f0" fmla="val 10800000"/>
                <a:gd name="f1" fmla="val 5400000"/>
                <a:gd name="f2" fmla="val 180"/>
                <a:gd name="f3" fmla="val w"/>
                <a:gd name="f4" fmla="val h"/>
                <a:gd name="f5" fmla="val 0"/>
                <a:gd name="f6" fmla="val 2024298"/>
                <a:gd name="f7" fmla="val 40826"/>
                <a:gd name="f8" fmla="val 1983472"/>
                <a:gd name="f9" fmla="+- 0 0 -90"/>
                <a:gd name="f10" fmla="*/ f3 1 2024298"/>
                <a:gd name="f11" fmla="*/ f4 1 2024298"/>
                <a:gd name="f12" fmla="+- f6 0 f5"/>
                <a:gd name="f13" fmla="*/ f9 f0 1"/>
                <a:gd name="f14" fmla="*/ f12 1 2024298"/>
                <a:gd name="f15" fmla="*/ 2024298 f12 1"/>
                <a:gd name="f16" fmla="*/ 0 f12 1"/>
                <a:gd name="f17" fmla="*/ 40826 f12 1"/>
                <a:gd name="f18" fmla="*/ 1983472 f12 1"/>
                <a:gd name="f19" fmla="*/ f13 1 f2"/>
                <a:gd name="f20" fmla="*/ f15 1 2024298"/>
                <a:gd name="f21" fmla="*/ f16 1 2024298"/>
                <a:gd name="f22" fmla="*/ f17 1 2024298"/>
                <a:gd name="f23" fmla="*/ f18 1 2024298"/>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2024298" h="2024298">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1" name="Freeform: Shape 153">
              <a:extLst>
                <a:ext uri="{FF2B5EF4-FFF2-40B4-BE49-F238E27FC236}">
                  <a16:creationId xmlns:a16="http://schemas.microsoft.com/office/drawing/2014/main" id="{21E0AA80-F52F-300A-BB87-9CA3095726D8}"/>
                </a:ext>
              </a:extLst>
            </p:cNvPr>
            <p:cNvSpPr/>
            <p:nvPr/>
          </p:nvSpPr>
          <p:spPr>
            <a:xfrm rot="13500272">
              <a:off x="108494" y="501420"/>
              <a:ext cx="1938107" cy="1938107"/>
            </a:xfrm>
            <a:custGeom>
              <a:avLst/>
              <a:gdLst>
                <a:gd name="f0" fmla="val 10800000"/>
                <a:gd name="f1" fmla="val 5400000"/>
                <a:gd name="f2" fmla="val 180"/>
                <a:gd name="f3" fmla="val w"/>
                <a:gd name="f4" fmla="val h"/>
                <a:gd name="f5" fmla="val 0"/>
                <a:gd name="f6" fmla="val 1938109"/>
                <a:gd name="f7" fmla="val 40826"/>
                <a:gd name="f8" fmla="val 1897283"/>
                <a:gd name="f9" fmla="+- 0 0 -90"/>
                <a:gd name="f10" fmla="*/ f3 1 1938109"/>
                <a:gd name="f11" fmla="*/ f4 1 1938109"/>
                <a:gd name="f12" fmla="+- f6 0 f5"/>
                <a:gd name="f13" fmla="*/ f9 f0 1"/>
                <a:gd name="f14" fmla="*/ f12 1 1938109"/>
                <a:gd name="f15" fmla="*/ 1938109 f12 1"/>
                <a:gd name="f16" fmla="*/ 0 f12 1"/>
                <a:gd name="f17" fmla="*/ 40826 f12 1"/>
                <a:gd name="f18" fmla="*/ 1897283 f12 1"/>
                <a:gd name="f19" fmla="*/ f13 1 f2"/>
                <a:gd name="f20" fmla="*/ f15 1 1938109"/>
                <a:gd name="f21" fmla="*/ f16 1 1938109"/>
                <a:gd name="f22" fmla="*/ f17 1 1938109"/>
                <a:gd name="f23" fmla="*/ f18 1 193810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938109" h="193810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2" name="Freeform: Shape 152">
              <a:extLst>
                <a:ext uri="{FF2B5EF4-FFF2-40B4-BE49-F238E27FC236}">
                  <a16:creationId xmlns:a16="http://schemas.microsoft.com/office/drawing/2014/main" id="{2A2B9140-09FB-7FF8-4640-6453E1F2308F}"/>
                </a:ext>
              </a:extLst>
            </p:cNvPr>
            <p:cNvSpPr/>
            <p:nvPr/>
          </p:nvSpPr>
          <p:spPr>
            <a:xfrm rot="13500272">
              <a:off x="90474" y="544879"/>
              <a:ext cx="1853059" cy="1851925"/>
            </a:xfrm>
            <a:custGeom>
              <a:avLst/>
              <a:gdLst>
                <a:gd name="f0" fmla="val 10800000"/>
                <a:gd name="f1" fmla="val 5400000"/>
                <a:gd name="f2" fmla="val 180"/>
                <a:gd name="f3" fmla="val w"/>
                <a:gd name="f4" fmla="val h"/>
                <a:gd name="f5" fmla="val 0"/>
                <a:gd name="f6" fmla="val 1853055"/>
                <a:gd name="f7" fmla="val 1851921"/>
                <a:gd name="f8" fmla="val 40826"/>
                <a:gd name="f9" fmla="val 1811094"/>
                <a:gd name="f10" fmla="val 1851920"/>
                <a:gd name="f11" fmla="+- 0 0 -90"/>
                <a:gd name="f12" fmla="*/ f3 1 1853055"/>
                <a:gd name="f13" fmla="*/ f4 1 1851921"/>
                <a:gd name="f14" fmla="+- f7 0 f5"/>
                <a:gd name="f15" fmla="+- f6 0 f5"/>
                <a:gd name="f16" fmla="*/ f11 f0 1"/>
                <a:gd name="f17" fmla="*/ f15 1 1853055"/>
                <a:gd name="f18" fmla="*/ f14 1 1851921"/>
                <a:gd name="f19" fmla="*/ 1851921 f15 1"/>
                <a:gd name="f20" fmla="*/ 1851921 f14 1"/>
                <a:gd name="f21" fmla="*/ 0 f15 1"/>
                <a:gd name="f22" fmla="*/ 0 f14 1"/>
                <a:gd name="f23" fmla="*/ 40826 f15 1"/>
                <a:gd name="f24" fmla="*/ 1853055 f15 1"/>
                <a:gd name="f25" fmla="*/ 1811094 f14 1"/>
                <a:gd name="f26" fmla="*/ 1851920 f15 1"/>
                <a:gd name="f27" fmla="*/ f16 1 f2"/>
                <a:gd name="f28" fmla="*/ f19 1 1853055"/>
                <a:gd name="f29" fmla="*/ f20 1 1851921"/>
                <a:gd name="f30" fmla="*/ f21 1 1853055"/>
                <a:gd name="f31" fmla="*/ f22 1 1851921"/>
                <a:gd name="f32" fmla="*/ f23 1 1853055"/>
                <a:gd name="f33" fmla="*/ f24 1 1853055"/>
                <a:gd name="f34" fmla="*/ f25 1 1851921"/>
                <a:gd name="f35" fmla="*/ f26 1 1853055"/>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853055" h="1851921">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3" name="Freeform: Shape 151">
              <a:extLst>
                <a:ext uri="{FF2B5EF4-FFF2-40B4-BE49-F238E27FC236}">
                  <a16:creationId xmlns:a16="http://schemas.microsoft.com/office/drawing/2014/main" id="{803EE98B-56F1-37EC-90E4-6B1E2714B872}"/>
                </a:ext>
              </a:extLst>
            </p:cNvPr>
            <p:cNvSpPr/>
            <p:nvPr/>
          </p:nvSpPr>
          <p:spPr>
            <a:xfrm rot="13500272">
              <a:off x="72626" y="587966"/>
              <a:ext cx="1766867" cy="1765733"/>
            </a:xfrm>
            <a:custGeom>
              <a:avLst/>
              <a:gdLst>
                <a:gd name="f0" fmla="val 10800000"/>
                <a:gd name="f1" fmla="val 5400000"/>
                <a:gd name="f2" fmla="val 180"/>
                <a:gd name="f3" fmla="val w"/>
                <a:gd name="f4" fmla="val h"/>
                <a:gd name="f5" fmla="val 0"/>
                <a:gd name="f6" fmla="val 1766866"/>
                <a:gd name="f7" fmla="val 1765732"/>
                <a:gd name="f8" fmla="val 40826"/>
                <a:gd name="f9" fmla="val 1724906"/>
                <a:gd name="f10" fmla="val 1765731"/>
                <a:gd name="f11" fmla="+- 0 0 -90"/>
                <a:gd name="f12" fmla="*/ f3 1 1766866"/>
                <a:gd name="f13" fmla="*/ f4 1 1765732"/>
                <a:gd name="f14" fmla="+- f7 0 f5"/>
                <a:gd name="f15" fmla="+- f6 0 f5"/>
                <a:gd name="f16" fmla="*/ f11 f0 1"/>
                <a:gd name="f17" fmla="*/ f15 1 1766866"/>
                <a:gd name="f18" fmla="*/ f14 1 1765732"/>
                <a:gd name="f19" fmla="*/ 1765732 f15 1"/>
                <a:gd name="f20" fmla="*/ 1765732 f14 1"/>
                <a:gd name="f21" fmla="*/ 0 f15 1"/>
                <a:gd name="f22" fmla="*/ 0 f14 1"/>
                <a:gd name="f23" fmla="*/ 40826 f15 1"/>
                <a:gd name="f24" fmla="*/ 1766866 f15 1"/>
                <a:gd name="f25" fmla="*/ 1724906 f14 1"/>
                <a:gd name="f26" fmla="*/ 1765731 f15 1"/>
                <a:gd name="f27" fmla="*/ f16 1 f2"/>
                <a:gd name="f28" fmla="*/ f19 1 1766866"/>
                <a:gd name="f29" fmla="*/ f20 1 1765732"/>
                <a:gd name="f30" fmla="*/ f21 1 1766866"/>
                <a:gd name="f31" fmla="*/ f22 1 1765732"/>
                <a:gd name="f32" fmla="*/ f23 1 1766866"/>
                <a:gd name="f33" fmla="*/ f24 1 1766866"/>
                <a:gd name="f34" fmla="*/ f25 1 1765732"/>
                <a:gd name="f35" fmla="*/ f26 1 1766866"/>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766866" h="1765732">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4" name="Freeform: Shape 150">
              <a:extLst>
                <a:ext uri="{FF2B5EF4-FFF2-40B4-BE49-F238E27FC236}">
                  <a16:creationId xmlns:a16="http://schemas.microsoft.com/office/drawing/2014/main" id="{D9DCC3E8-7175-0C83-4B06-42C89844F380}"/>
                </a:ext>
              </a:extLst>
            </p:cNvPr>
            <p:cNvSpPr/>
            <p:nvPr/>
          </p:nvSpPr>
          <p:spPr>
            <a:xfrm rot="13500272">
              <a:off x="55188" y="630101"/>
              <a:ext cx="1680676" cy="1680676"/>
            </a:xfrm>
            <a:custGeom>
              <a:avLst/>
              <a:gdLst>
                <a:gd name="f0" fmla="val 10800000"/>
                <a:gd name="f1" fmla="val 5400000"/>
                <a:gd name="f2" fmla="val 180"/>
                <a:gd name="f3" fmla="val w"/>
                <a:gd name="f4" fmla="val h"/>
                <a:gd name="f5" fmla="val 0"/>
                <a:gd name="f6" fmla="val 1680678"/>
                <a:gd name="f7" fmla="val 1680677"/>
                <a:gd name="f8" fmla="val 40826"/>
                <a:gd name="f9" fmla="val 1639851"/>
                <a:gd name="f10" fmla="+- 0 0 -90"/>
                <a:gd name="f11" fmla="*/ f3 1 1680678"/>
                <a:gd name="f12" fmla="*/ f4 1 1680677"/>
                <a:gd name="f13" fmla="+- f7 0 f5"/>
                <a:gd name="f14" fmla="+- f6 0 f5"/>
                <a:gd name="f15" fmla="*/ f10 f0 1"/>
                <a:gd name="f16" fmla="*/ f14 1 1680678"/>
                <a:gd name="f17" fmla="*/ f13 1 1680677"/>
                <a:gd name="f18" fmla="*/ 1680678 f14 1"/>
                <a:gd name="f19" fmla="*/ 1680677 f13 1"/>
                <a:gd name="f20" fmla="*/ 0 f14 1"/>
                <a:gd name="f21" fmla="*/ 0 f13 1"/>
                <a:gd name="f22" fmla="*/ 40826 f14 1"/>
                <a:gd name="f23" fmla="*/ 1639851 f13 1"/>
                <a:gd name="f24" fmla="*/ f15 1 f2"/>
                <a:gd name="f25" fmla="*/ f18 1 1680678"/>
                <a:gd name="f26" fmla="*/ f19 1 1680677"/>
                <a:gd name="f27" fmla="*/ f20 1 1680678"/>
                <a:gd name="f28" fmla="*/ f21 1 1680677"/>
                <a:gd name="f29" fmla="*/ f22 1 1680678"/>
                <a:gd name="f30" fmla="*/ f23 1 168067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680678" h="168067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5" name="Freeform: Shape 149">
              <a:extLst>
                <a:ext uri="{FF2B5EF4-FFF2-40B4-BE49-F238E27FC236}">
                  <a16:creationId xmlns:a16="http://schemas.microsoft.com/office/drawing/2014/main" id="{AE3F8681-3430-EDF5-3894-E2DEBCC37F76}"/>
                </a:ext>
              </a:extLst>
            </p:cNvPr>
            <p:cNvSpPr/>
            <p:nvPr/>
          </p:nvSpPr>
          <p:spPr>
            <a:xfrm rot="13500272">
              <a:off x="37330" y="673195"/>
              <a:ext cx="1594485" cy="1594485"/>
            </a:xfrm>
            <a:custGeom>
              <a:avLst/>
              <a:gdLst>
                <a:gd name="f0" fmla="val 10800000"/>
                <a:gd name="f1" fmla="val 5400000"/>
                <a:gd name="f2" fmla="val 180"/>
                <a:gd name="f3" fmla="val w"/>
                <a:gd name="f4" fmla="val h"/>
                <a:gd name="f5" fmla="val 0"/>
                <a:gd name="f6" fmla="val 1594489"/>
                <a:gd name="f7" fmla="val 40826"/>
                <a:gd name="f8" fmla="val 1553663"/>
                <a:gd name="f9" fmla="+- 0 0 -90"/>
                <a:gd name="f10" fmla="*/ f3 1 1594489"/>
                <a:gd name="f11" fmla="*/ f4 1 1594489"/>
                <a:gd name="f12" fmla="+- f6 0 f5"/>
                <a:gd name="f13" fmla="*/ f9 f0 1"/>
                <a:gd name="f14" fmla="*/ f12 1 1594489"/>
                <a:gd name="f15" fmla="*/ 1594489 f12 1"/>
                <a:gd name="f16" fmla="*/ 0 f12 1"/>
                <a:gd name="f17" fmla="*/ 40826 f12 1"/>
                <a:gd name="f18" fmla="*/ 1553663 f12 1"/>
                <a:gd name="f19" fmla="*/ f13 1 f2"/>
                <a:gd name="f20" fmla="*/ f15 1 1594489"/>
                <a:gd name="f21" fmla="*/ f16 1 1594489"/>
                <a:gd name="f22" fmla="*/ f17 1 1594489"/>
                <a:gd name="f23" fmla="*/ f18 1 159448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594489" h="159448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6" name="Freeform: Shape 148">
              <a:extLst>
                <a:ext uri="{FF2B5EF4-FFF2-40B4-BE49-F238E27FC236}">
                  <a16:creationId xmlns:a16="http://schemas.microsoft.com/office/drawing/2014/main" id="{D5832008-B753-F2AA-1EAB-DBEB367D7046}"/>
                </a:ext>
              </a:extLst>
            </p:cNvPr>
            <p:cNvSpPr/>
            <p:nvPr/>
          </p:nvSpPr>
          <p:spPr>
            <a:xfrm rot="13500272">
              <a:off x="19312" y="716697"/>
              <a:ext cx="1509436" cy="1508302"/>
            </a:xfrm>
            <a:custGeom>
              <a:avLst/>
              <a:gdLst>
                <a:gd name="f0" fmla="val 10800000"/>
                <a:gd name="f1" fmla="val 5400000"/>
                <a:gd name="f2" fmla="val 180"/>
                <a:gd name="f3" fmla="val w"/>
                <a:gd name="f4" fmla="val h"/>
                <a:gd name="f5" fmla="val 0"/>
                <a:gd name="f6" fmla="val 1509435"/>
                <a:gd name="f7" fmla="val 1508300"/>
                <a:gd name="f8" fmla="val 1508301"/>
                <a:gd name="f9" fmla="val 40826"/>
                <a:gd name="f10" fmla="val 1467474"/>
                <a:gd name="f11" fmla="+- 0 0 -90"/>
                <a:gd name="f12" fmla="*/ f3 1 1509435"/>
                <a:gd name="f13" fmla="*/ f4 1 1508300"/>
                <a:gd name="f14" fmla="+- f7 0 f5"/>
                <a:gd name="f15" fmla="+- f6 0 f5"/>
                <a:gd name="f16" fmla="*/ f11 f0 1"/>
                <a:gd name="f17" fmla="*/ f15 1 1509435"/>
                <a:gd name="f18" fmla="*/ f14 1 1508300"/>
                <a:gd name="f19" fmla="*/ 1508301 f15 1"/>
                <a:gd name="f20" fmla="*/ 1508300 f14 1"/>
                <a:gd name="f21" fmla="*/ 0 f15 1"/>
                <a:gd name="f22" fmla="*/ 0 f14 1"/>
                <a:gd name="f23" fmla="*/ 40826 f15 1"/>
                <a:gd name="f24" fmla="*/ 1509435 f15 1"/>
                <a:gd name="f25" fmla="*/ 1467474 f14 1"/>
                <a:gd name="f26" fmla="*/ f16 1 f2"/>
                <a:gd name="f27" fmla="*/ f19 1 1509435"/>
                <a:gd name="f28" fmla="*/ f20 1 1508300"/>
                <a:gd name="f29" fmla="*/ f21 1 1509435"/>
                <a:gd name="f30" fmla="*/ f22 1 1508300"/>
                <a:gd name="f31" fmla="*/ f23 1 1509435"/>
                <a:gd name="f32" fmla="*/ f24 1 1509435"/>
                <a:gd name="f33" fmla="*/ f25 1 150830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1509435" h="1508300">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7" name="Freeform: Shape 147">
              <a:extLst>
                <a:ext uri="{FF2B5EF4-FFF2-40B4-BE49-F238E27FC236}">
                  <a16:creationId xmlns:a16="http://schemas.microsoft.com/office/drawing/2014/main" id="{F36D8B84-99D9-2122-0BBC-05533EF83D82}"/>
                </a:ext>
              </a:extLst>
            </p:cNvPr>
            <p:cNvSpPr/>
            <p:nvPr/>
          </p:nvSpPr>
          <p:spPr>
            <a:xfrm rot="13500272">
              <a:off x="1855" y="758813"/>
              <a:ext cx="1423245" cy="1423245"/>
            </a:xfrm>
            <a:custGeom>
              <a:avLst/>
              <a:gdLst>
                <a:gd name="f0" fmla="val 10800000"/>
                <a:gd name="f1" fmla="val 5400000"/>
                <a:gd name="f2" fmla="val 180"/>
                <a:gd name="f3" fmla="val w"/>
                <a:gd name="f4" fmla="val h"/>
                <a:gd name="f5" fmla="val 0"/>
                <a:gd name="f6" fmla="val 1423246"/>
                <a:gd name="f7" fmla="val 1423247"/>
                <a:gd name="f8" fmla="val 40825"/>
                <a:gd name="f9" fmla="val 1382420"/>
                <a:gd name="f10" fmla="+- 0 0 -90"/>
                <a:gd name="f11" fmla="*/ f3 1 1423246"/>
                <a:gd name="f12" fmla="*/ f4 1 1423247"/>
                <a:gd name="f13" fmla="+- f7 0 f5"/>
                <a:gd name="f14" fmla="+- f6 0 f5"/>
                <a:gd name="f15" fmla="*/ f10 f0 1"/>
                <a:gd name="f16" fmla="*/ f14 1 1423246"/>
                <a:gd name="f17" fmla="*/ f13 1 1423247"/>
                <a:gd name="f18" fmla="*/ 1423246 f14 1"/>
                <a:gd name="f19" fmla="*/ 1423247 f13 1"/>
                <a:gd name="f20" fmla="*/ 0 f14 1"/>
                <a:gd name="f21" fmla="*/ 0 f13 1"/>
                <a:gd name="f22" fmla="*/ 40825 f14 1"/>
                <a:gd name="f23" fmla="*/ 1382420 f13 1"/>
                <a:gd name="f24" fmla="*/ f15 1 f2"/>
                <a:gd name="f25" fmla="*/ f18 1 1423246"/>
                <a:gd name="f26" fmla="*/ f19 1 1423247"/>
                <a:gd name="f27" fmla="*/ f20 1 1423246"/>
                <a:gd name="f28" fmla="*/ f21 1 1423247"/>
                <a:gd name="f29" fmla="*/ f22 1 1423246"/>
                <a:gd name="f30" fmla="*/ f23 1 142324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423246" h="142324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8" name="Freeform: Shape 146">
              <a:extLst>
                <a:ext uri="{FF2B5EF4-FFF2-40B4-BE49-F238E27FC236}">
                  <a16:creationId xmlns:a16="http://schemas.microsoft.com/office/drawing/2014/main" id="{16795E10-D814-BEAF-8792-2894FF83B61B}"/>
                </a:ext>
              </a:extLst>
            </p:cNvPr>
            <p:cNvSpPr/>
            <p:nvPr/>
          </p:nvSpPr>
          <p:spPr>
            <a:xfrm rot="13500272">
              <a:off x="-15993" y="801910"/>
              <a:ext cx="1337053" cy="1337053"/>
            </a:xfrm>
            <a:custGeom>
              <a:avLst/>
              <a:gdLst>
                <a:gd name="f0" fmla="val 10800000"/>
                <a:gd name="f1" fmla="val 5400000"/>
                <a:gd name="f2" fmla="val 180"/>
                <a:gd name="f3" fmla="val w"/>
                <a:gd name="f4" fmla="val h"/>
                <a:gd name="f5" fmla="val 0"/>
                <a:gd name="f6" fmla="val 1337057"/>
                <a:gd name="f7" fmla="val 40826"/>
                <a:gd name="f8" fmla="val 1296231"/>
                <a:gd name="f9" fmla="+- 0 0 -90"/>
                <a:gd name="f10" fmla="*/ f3 1 1337057"/>
                <a:gd name="f11" fmla="*/ f4 1 1337057"/>
                <a:gd name="f12" fmla="+- f6 0 f5"/>
                <a:gd name="f13" fmla="*/ f9 f0 1"/>
                <a:gd name="f14" fmla="*/ f12 1 1337057"/>
                <a:gd name="f15" fmla="*/ 1337057 f12 1"/>
                <a:gd name="f16" fmla="*/ 0 f12 1"/>
                <a:gd name="f17" fmla="*/ 40826 f12 1"/>
                <a:gd name="f18" fmla="*/ 1296231 f12 1"/>
                <a:gd name="f19" fmla="*/ f13 1 f2"/>
                <a:gd name="f20" fmla="*/ f15 1 1337057"/>
                <a:gd name="f21" fmla="*/ f16 1 1337057"/>
                <a:gd name="f22" fmla="*/ f17 1 1337057"/>
                <a:gd name="f23" fmla="*/ f18 1 133705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337057" h="133705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9" name="Freeform: Shape 145">
              <a:extLst>
                <a:ext uri="{FF2B5EF4-FFF2-40B4-BE49-F238E27FC236}">
                  <a16:creationId xmlns:a16="http://schemas.microsoft.com/office/drawing/2014/main" id="{7DC8DFC1-040E-1AF6-DAA4-37543B13311B}"/>
                </a:ext>
              </a:extLst>
            </p:cNvPr>
            <p:cNvSpPr/>
            <p:nvPr/>
          </p:nvSpPr>
          <p:spPr>
            <a:xfrm rot="13500272">
              <a:off x="-33847" y="844968"/>
              <a:ext cx="1250871" cy="1250871"/>
            </a:xfrm>
            <a:custGeom>
              <a:avLst/>
              <a:gdLst>
                <a:gd name="f0" fmla="val 10800000"/>
                <a:gd name="f1" fmla="val 5400000"/>
                <a:gd name="f2" fmla="val 180"/>
                <a:gd name="f3" fmla="val w"/>
                <a:gd name="f4" fmla="val h"/>
                <a:gd name="f5" fmla="val 0"/>
                <a:gd name="f6" fmla="val 1250869"/>
                <a:gd name="f7" fmla="val 40825"/>
                <a:gd name="f8" fmla="val 1210042"/>
                <a:gd name="f9" fmla="+- 0 0 -90"/>
                <a:gd name="f10" fmla="*/ f3 1 1250869"/>
                <a:gd name="f11" fmla="*/ f4 1 1250869"/>
                <a:gd name="f12" fmla="+- f6 0 f5"/>
                <a:gd name="f13" fmla="*/ f9 f0 1"/>
                <a:gd name="f14" fmla="*/ f12 1 1250869"/>
                <a:gd name="f15" fmla="*/ 1250869 f12 1"/>
                <a:gd name="f16" fmla="*/ 0 f12 1"/>
                <a:gd name="f17" fmla="*/ 40825 f12 1"/>
                <a:gd name="f18" fmla="*/ 1210042 f12 1"/>
                <a:gd name="f19" fmla="*/ f13 1 f2"/>
                <a:gd name="f20" fmla="*/ f15 1 1250869"/>
                <a:gd name="f21" fmla="*/ f16 1 1250869"/>
                <a:gd name="f22" fmla="*/ f17 1 1250869"/>
                <a:gd name="f23" fmla="*/ f18 1 125086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250869" h="125086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0" name="Freeform: Shape 144">
              <a:extLst>
                <a:ext uri="{FF2B5EF4-FFF2-40B4-BE49-F238E27FC236}">
                  <a16:creationId xmlns:a16="http://schemas.microsoft.com/office/drawing/2014/main" id="{91176C5E-5FE3-6737-D0CE-9E5AB9E588C3}"/>
                </a:ext>
              </a:extLst>
            </p:cNvPr>
            <p:cNvSpPr/>
            <p:nvPr/>
          </p:nvSpPr>
          <p:spPr>
            <a:xfrm rot="13500272">
              <a:off x="-51861" y="888456"/>
              <a:ext cx="1165814" cy="1164680"/>
            </a:xfrm>
            <a:custGeom>
              <a:avLst/>
              <a:gdLst>
                <a:gd name="f0" fmla="val 10800000"/>
                <a:gd name="f1" fmla="val 5400000"/>
                <a:gd name="f2" fmla="val 180"/>
                <a:gd name="f3" fmla="val w"/>
                <a:gd name="f4" fmla="val h"/>
                <a:gd name="f5" fmla="val 0"/>
                <a:gd name="f6" fmla="val 1165814"/>
                <a:gd name="f7" fmla="val 1164680"/>
                <a:gd name="f8" fmla="val 1"/>
                <a:gd name="f9" fmla="val 40825"/>
                <a:gd name="f10" fmla="val 1123854"/>
                <a:gd name="f11" fmla="+- 0 0 -90"/>
                <a:gd name="f12" fmla="*/ f3 1 1165814"/>
                <a:gd name="f13" fmla="*/ f4 1 1164680"/>
                <a:gd name="f14" fmla="+- f7 0 f5"/>
                <a:gd name="f15" fmla="+- f6 0 f5"/>
                <a:gd name="f16" fmla="*/ f11 f0 1"/>
                <a:gd name="f17" fmla="*/ f15 1 1165814"/>
                <a:gd name="f18" fmla="*/ f14 1 1164680"/>
                <a:gd name="f19" fmla="*/ 1164680 f15 1"/>
                <a:gd name="f20" fmla="*/ 1164680 f14 1"/>
                <a:gd name="f21" fmla="*/ 0 f15 1"/>
                <a:gd name="f22" fmla="*/ 1 f14 1"/>
                <a:gd name="f23" fmla="*/ 40825 f15 1"/>
                <a:gd name="f24" fmla="*/ 0 f14 1"/>
                <a:gd name="f25" fmla="*/ 1165814 f15 1"/>
                <a:gd name="f26" fmla="*/ 1123854 f14 1"/>
                <a:gd name="f27" fmla="*/ f16 1 f2"/>
                <a:gd name="f28" fmla="*/ f19 1 1165814"/>
                <a:gd name="f29" fmla="*/ f20 1 1164680"/>
                <a:gd name="f30" fmla="*/ f21 1 1165814"/>
                <a:gd name="f31" fmla="*/ f22 1 1164680"/>
                <a:gd name="f32" fmla="*/ f23 1 1165814"/>
                <a:gd name="f33" fmla="*/ f24 1 1164680"/>
                <a:gd name="f34" fmla="*/ f25 1 1165814"/>
                <a:gd name="f35" fmla="*/ f26 1 1164680"/>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2 1"/>
                <a:gd name="f56" fmla="*/ f44 f13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5" y="f56"/>
                </a:cxn>
                <a:cxn ang="f40">
                  <a:pos x="f57" y="f58"/>
                </a:cxn>
                <a:cxn ang="f40">
                  <a:pos x="f59" y="f60"/>
                </a:cxn>
                <a:cxn ang="f40">
                  <a:pos x="f53" y="f60"/>
                </a:cxn>
                <a:cxn ang="f40">
                  <a:pos x="f53" y="f54"/>
                </a:cxn>
              </a:cxnLst>
              <a:rect l="f49" t="f52" r="f50" b="f51"/>
              <a:pathLst>
                <a:path w="1165814" h="1164680">
                  <a:moveTo>
                    <a:pt x="f7" y="f7"/>
                  </a:moveTo>
                  <a:lnTo>
                    <a:pt x="f5" y="f8"/>
                  </a:lnTo>
                  <a:lnTo>
                    <a:pt x="f9" y="f5"/>
                  </a:lnTo>
                  <a:lnTo>
                    <a:pt x="f6" y="f10"/>
                  </a:lnTo>
                  <a:lnTo>
                    <a:pt x="f7" y="f10"/>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1" name="Freeform: Shape 143">
              <a:extLst>
                <a:ext uri="{FF2B5EF4-FFF2-40B4-BE49-F238E27FC236}">
                  <a16:creationId xmlns:a16="http://schemas.microsoft.com/office/drawing/2014/main" id="{6635FB5C-583A-E4C7-C485-9971ABCFD0FB}"/>
                </a:ext>
              </a:extLst>
            </p:cNvPr>
            <p:cNvSpPr/>
            <p:nvPr/>
          </p:nvSpPr>
          <p:spPr>
            <a:xfrm rot="13500272">
              <a:off x="-69307" y="930601"/>
              <a:ext cx="1079622" cy="1079622"/>
            </a:xfrm>
            <a:custGeom>
              <a:avLst/>
              <a:gdLst>
                <a:gd name="f0" fmla="val 10800000"/>
                <a:gd name="f1" fmla="val 5400000"/>
                <a:gd name="f2" fmla="val 180"/>
                <a:gd name="f3" fmla="val w"/>
                <a:gd name="f4" fmla="val h"/>
                <a:gd name="f5" fmla="val 0"/>
                <a:gd name="f6" fmla="val 1079626"/>
                <a:gd name="f7" fmla="val 1"/>
                <a:gd name="f8" fmla="val 40826"/>
                <a:gd name="f9" fmla="val 1038800"/>
                <a:gd name="f10" fmla="+- 0 0 -90"/>
                <a:gd name="f11" fmla="*/ f3 1 1079626"/>
                <a:gd name="f12" fmla="*/ f4 1 1079626"/>
                <a:gd name="f13" fmla="+- f6 0 f5"/>
                <a:gd name="f14" fmla="*/ f10 f0 1"/>
                <a:gd name="f15" fmla="*/ f13 1 1079626"/>
                <a:gd name="f16" fmla="*/ 1079626 f13 1"/>
                <a:gd name="f17" fmla="*/ 0 f13 1"/>
                <a:gd name="f18" fmla="*/ 1 f13 1"/>
                <a:gd name="f19" fmla="*/ 40826 f13 1"/>
                <a:gd name="f20" fmla="*/ 1038800 f13 1"/>
                <a:gd name="f21" fmla="*/ f14 1 f2"/>
                <a:gd name="f22" fmla="*/ f16 1 1079626"/>
                <a:gd name="f23" fmla="*/ f17 1 1079626"/>
                <a:gd name="f24" fmla="*/ f18 1 1079626"/>
                <a:gd name="f25" fmla="*/ f19 1 1079626"/>
                <a:gd name="f26" fmla="*/ f20 1 1079626"/>
                <a:gd name="f27" fmla="*/ f5 1 f15"/>
                <a:gd name="f28" fmla="*/ f6 1 f15"/>
                <a:gd name="f29" fmla="+- f21 0 f1"/>
                <a:gd name="f30" fmla="*/ f22 1 f15"/>
                <a:gd name="f31" fmla="*/ f23 1 f15"/>
                <a:gd name="f32" fmla="*/ f24 1 f15"/>
                <a:gd name="f33" fmla="*/ f25 1 f15"/>
                <a:gd name="f34" fmla="*/ f26 1 f15"/>
                <a:gd name="f35" fmla="*/ f27 f11 1"/>
                <a:gd name="f36" fmla="*/ f28 f11 1"/>
                <a:gd name="f37" fmla="*/ f28 f12 1"/>
                <a:gd name="f38" fmla="*/ f27 f12 1"/>
                <a:gd name="f39" fmla="*/ f30 f11 1"/>
                <a:gd name="f40" fmla="*/ f30 f12 1"/>
                <a:gd name="f41" fmla="*/ f31 f11 1"/>
                <a:gd name="f42" fmla="*/ f32 f12 1"/>
                <a:gd name="f43" fmla="*/ f33 f11 1"/>
                <a:gd name="f44" fmla="*/ f31 f12 1"/>
                <a:gd name="f45" fmla="*/ f34 f12 1"/>
              </a:gdLst>
              <a:ahLst/>
              <a:cxnLst>
                <a:cxn ang="3cd4">
                  <a:pos x="hc" y="t"/>
                </a:cxn>
                <a:cxn ang="0">
                  <a:pos x="r" y="vc"/>
                </a:cxn>
                <a:cxn ang="cd4">
                  <a:pos x="hc" y="b"/>
                </a:cxn>
                <a:cxn ang="cd2">
                  <a:pos x="l" y="vc"/>
                </a:cxn>
                <a:cxn ang="f29">
                  <a:pos x="f39" y="f40"/>
                </a:cxn>
                <a:cxn ang="f29">
                  <a:pos x="f41" y="f42"/>
                </a:cxn>
                <a:cxn ang="f29">
                  <a:pos x="f43" y="f44"/>
                </a:cxn>
                <a:cxn ang="f29">
                  <a:pos x="f39" y="f45"/>
                </a:cxn>
                <a:cxn ang="f29">
                  <a:pos x="f39" y="f40"/>
                </a:cxn>
              </a:cxnLst>
              <a:rect l="f35" t="f38" r="f36" b="f37"/>
              <a:pathLst>
                <a:path w="1079626" h="1079626">
                  <a:moveTo>
                    <a:pt x="f6" y="f6"/>
                  </a:moveTo>
                  <a:lnTo>
                    <a:pt x="f5" y="f7"/>
                  </a:lnTo>
                  <a:lnTo>
                    <a:pt x="f8" y="f5"/>
                  </a:lnTo>
                  <a:lnTo>
                    <a:pt x="f6" y="f9"/>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2" name="Freeform: Shape 142">
              <a:extLst>
                <a:ext uri="{FF2B5EF4-FFF2-40B4-BE49-F238E27FC236}">
                  <a16:creationId xmlns:a16="http://schemas.microsoft.com/office/drawing/2014/main" id="{DE09C5D2-E7D6-8BEF-7260-D1260368C05C}"/>
                </a:ext>
              </a:extLst>
            </p:cNvPr>
            <p:cNvSpPr/>
            <p:nvPr/>
          </p:nvSpPr>
          <p:spPr>
            <a:xfrm rot="13500272">
              <a:off x="-87161" y="973699"/>
              <a:ext cx="993440" cy="993440"/>
            </a:xfrm>
            <a:custGeom>
              <a:avLst/>
              <a:gdLst>
                <a:gd name="f0" fmla="val 10800000"/>
                <a:gd name="f1" fmla="val 5400000"/>
                <a:gd name="f2" fmla="val 180"/>
                <a:gd name="f3" fmla="val w"/>
                <a:gd name="f4" fmla="val h"/>
                <a:gd name="f5" fmla="val 0"/>
                <a:gd name="f6" fmla="val 993437"/>
                <a:gd name="f7" fmla="val 993438"/>
                <a:gd name="f8" fmla="val 40825"/>
                <a:gd name="f9" fmla="val 1"/>
                <a:gd name="f10" fmla="val 952612"/>
                <a:gd name="f11" fmla="+- 0 0 -90"/>
                <a:gd name="f12" fmla="*/ f3 1 993437"/>
                <a:gd name="f13" fmla="*/ f4 1 993438"/>
                <a:gd name="f14" fmla="+- f7 0 f5"/>
                <a:gd name="f15" fmla="+- f6 0 f5"/>
                <a:gd name="f16" fmla="*/ f11 f0 1"/>
                <a:gd name="f17" fmla="*/ f15 1 993437"/>
                <a:gd name="f18" fmla="*/ f14 1 993438"/>
                <a:gd name="f19" fmla="*/ 993437 f15 1"/>
                <a:gd name="f20" fmla="*/ 993438 f14 1"/>
                <a:gd name="f21" fmla="*/ 0 f15 1"/>
                <a:gd name="f22" fmla="*/ 0 f14 1"/>
                <a:gd name="f23" fmla="*/ 40825 f15 1"/>
                <a:gd name="f24" fmla="*/ 1 f14 1"/>
                <a:gd name="f25" fmla="*/ 952612 f14 1"/>
                <a:gd name="f26" fmla="*/ f16 1 f2"/>
                <a:gd name="f27" fmla="*/ f19 1 993437"/>
                <a:gd name="f28" fmla="*/ f20 1 993438"/>
                <a:gd name="f29" fmla="*/ f21 1 993437"/>
                <a:gd name="f30" fmla="*/ f22 1 993438"/>
                <a:gd name="f31" fmla="*/ f23 1 993437"/>
                <a:gd name="f32" fmla="*/ f24 1 993438"/>
                <a:gd name="f33" fmla="*/ f25 1 99343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0" y="f56"/>
                </a:cxn>
                <a:cxn ang="f38">
                  <a:pos x="f50" y="f51"/>
                </a:cxn>
              </a:cxnLst>
              <a:rect l="f46" t="f49" r="f47" b="f48"/>
              <a:pathLst>
                <a:path w="993437" h="993438">
                  <a:moveTo>
                    <a:pt x="f6" y="f7"/>
                  </a:moveTo>
                  <a:lnTo>
                    <a:pt x="f5" y="f5"/>
                  </a:lnTo>
                  <a:lnTo>
                    <a:pt x="f8" y="f9"/>
                  </a:lnTo>
                  <a:lnTo>
                    <a:pt x="f6"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3" name="Freeform: Shape 141">
              <a:extLst>
                <a:ext uri="{FF2B5EF4-FFF2-40B4-BE49-F238E27FC236}">
                  <a16:creationId xmlns:a16="http://schemas.microsoft.com/office/drawing/2014/main" id="{6E9E7EB1-351F-8EC2-B45B-9FE5EA4D242D}"/>
                </a:ext>
              </a:extLst>
            </p:cNvPr>
            <p:cNvSpPr/>
            <p:nvPr/>
          </p:nvSpPr>
          <p:spPr>
            <a:xfrm rot="13500272">
              <a:off x="-105175" y="1017187"/>
              <a:ext cx="908383" cy="907249"/>
            </a:xfrm>
            <a:custGeom>
              <a:avLst/>
              <a:gdLst>
                <a:gd name="f0" fmla="val 10800000"/>
                <a:gd name="f1" fmla="val 5400000"/>
                <a:gd name="f2" fmla="val 180"/>
                <a:gd name="f3" fmla="val w"/>
                <a:gd name="f4" fmla="val h"/>
                <a:gd name="f5" fmla="val 0"/>
                <a:gd name="f6" fmla="val 908383"/>
                <a:gd name="f7" fmla="val 907248"/>
                <a:gd name="f8" fmla="val 907249"/>
                <a:gd name="f9" fmla="val 40827"/>
                <a:gd name="f10" fmla="val 866422"/>
                <a:gd name="f11" fmla="+- 0 0 -90"/>
                <a:gd name="f12" fmla="*/ f3 1 908383"/>
                <a:gd name="f13" fmla="*/ f4 1 907248"/>
                <a:gd name="f14" fmla="+- f7 0 f5"/>
                <a:gd name="f15" fmla="+- f6 0 f5"/>
                <a:gd name="f16" fmla="*/ f11 f0 1"/>
                <a:gd name="f17" fmla="*/ f15 1 908383"/>
                <a:gd name="f18" fmla="*/ f14 1 907248"/>
                <a:gd name="f19" fmla="*/ 907249 f15 1"/>
                <a:gd name="f20" fmla="*/ 907248 f14 1"/>
                <a:gd name="f21" fmla="*/ 0 f15 1"/>
                <a:gd name="f22" fmla="*/ 0 f14 1"/>
                <a:gd name="f23" fmla="*/ 40827 f15 1"/>
                <a:gd name="f24" fmla="*/ 908383 f15 1"/>
                <a:gd name="f25" fmla="*/ 866422 f14 1"/>
                <a:gd name="f26" fmla="*/ f16 1 f2"/>
                <a:gd name="f27" fmla="*/ f19 1 908383"/>
                <a:gd name="f28" fmla="*/ f20 1 907248"/>
                <a:gd name="f29" fmla="*/ f21 1 908383"/>
                <a:gd name="f30" fmla="*/ f22 1 907248"/>
                <a:gd name="f31" fmla="*/ f23 1 908383"/>
                <a:gd name="f32" fmla="*/ f24 1 908383"/>
                <a:gd name="f33" fmla="*/ f25 1 90724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908383" h="907248">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4" name="Freeform: Shape 140">
              <a:extLst>
                <a:ext uri="{FF2B5EF4-FFF2-40B4-BE49-F238E27FC236}">
                  <a16:creationId xmlns:a16="http://schemas.microsoft.com/office/drawing/2014/main" id="{565C5F91-3EB1-F9DB-1D39-CACF70B9093D}"/>
                </a:ext>
              </a:extLst>
            </p:cNvPr>
            <p:cNvSpPr/>
            <p:nvPr/>
          </p:nvSpPr>
          <p:spPr>
            <a:xfrm rot="13500272">
              <a:off x="-123024" y="1060274"/>
              <a:ext cx="822191" cy="821058"/>
            </a:xfrm>
            <a:custGeom>
              <a:avLst/>
              <a:gdLst>
                <a:gd name="f0" fmla="val 10800000"/>
                <a:gd name="f1" fmla="val 5400000"/>
                <a:gd name="f2" fmla="val 180"/>
                <a:gd name="f3" fmla="val w"/>
                <a:gd name="f4" fmla="val h"/>
                <a:gd name="f5" fmla="val 0"/>
                <a:gd name="f6" fmla="val 822195"/>
                <a:gd name="f7" fmla="val 821061"/>
                <a:gd name="f8" fmla="val 821060"/>
                <a:gd name="f9" fmla="val 40826"/>
                <a:gd name="f10" fmla="val 1"/>
                <a:gd name="f11" fmla="val 780235"/>
                <a:gd name="f12" fmla="+- 0 0 -90"/>
                <a:gd name="f13" fmla="*/ f3 1 822195"/>
                <a:gd name="f14" fmla="*/ f4 1 821061"/>
                <a:gd name="f15" fmla="+- f7 0 f5"/>
                <a:gd name="f16" fmla="+- f6 0 f5"/>
                <a:gd name="f17" fmla="*/ f12 f0 1"/>
                <a:gd name="f18" fmla="*/ f16 1 822195"/>
                <a:gd name="f19" fmla="*/ f15 1 821061"/>
                <a:gd name="f20" fmla="*/ 821060 f16 1"/>
                <a:gd name="f21" fmla="*/ 821061 f15 1"/>
                <a:gd name="f22" fmla="*/ 0 f16 1"/>
                <a:gd name="f23" fmla="*/ 0 f15 1"/>
                <a:gd name="f24" fmla="*/ 40826 f16 1"/>
                <a:gd name="f25" fmla="*/ 1 f15 1"/>
                <a:gd name="f26" fmla="*/ 822195 f16 1"/>
                <a:gd name="f27" fmla="*/ 780235 f15 1"/>
                <a:gd name="f28" fmla="*/ f17 1 f2"/>
                <a:gd name="f29" fmla="*/ f20 1 822195"/>
                <a:gd name="f30" fmla="*/ f21 1 821061"/>
                <a:gd name="f31" fmla="*/ f22 1 822195"/>
                <a:gd name="f32" fmla="*/ f23 1 821061"/>
                <a:gd name="f33" fmla="*/ f24 1 822195"/>
                <a:gd name="f34" fmla="*/ f25 1 821061"/>
                <a:gd name="f35" fmla="*/ f26 1 822195"/>
                <a:gd name="f36" fmla="*/ f27 1 821061"/>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8"/>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3 1"/>
                <a:gd name="f61" fmla="*/ f49 f14 1"/>
              </a:gdLst>
              <a:ahLst/>
              <a:cxnLst>
                <a:cxn ang="3cd4">
                  <a:pos x="hc" y="t"/>
                </a:cxn>
                <a:cxn ang="0">
                  <a:pos x="r" y="vc"/>
                </a:cxn>
                <a:cxn ang="cd4">
                  <a:pos x="hc" y="b"/>
                </a:cxn>
                <a:cxn ang="cd2">
                  <a:pos x="l" y="vc"/>
                </a:cxn>
                <a:cxn ang="f41">
                  <a:pos x="f54" y="f55"/>
                </a:cxn>
                <a:cxn ang="f41">
                  <a:pos x="f56" y="f57"/>
                </a:cxn>
                <a:cxn ang="f41">
                  <a:pos x="f58" y="f59"/>
                </a:cxn>
                <a:cxn ang="f41">
                  <a:pos x="f60" y="f61"/>
                </a:cxn>
                <a:cxn ang="f41">
                  <a:pos x="f54" y="f61"/>
                </a:cxn>
                <a:cxn ang="f41">
                  <a:pos x="f54" y="f55"/>
                </a:cxn>
              </a:cxnLst>
              <a:rect l="f50" t="f53" r="f51" b="f52"/>
              <a:pathLst>
                <a:path w="822195" h="821061">
                  <a:moveTo>
                    <a:pt x="f8" y="f7"/>
                  </a:moveTo>
                  <a:lnTo>
                    <a:pt x="f5" y="f5"/>
                  </a:lnTo>
                  <a:lnTo>
                    <a:pt x="f9" y="f10"/>
                  </a:lnTo>
                  <a:lnTo>
                    <a:pt x="f6" y="f11"/>
                  </a:lnTo>
                  <a:lnTo>
                    <a:pt x="f8" y="f11"/>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5" name="Freeform: Shape 139">
              <a:extLst>
                <a:ext uri="{FF2B5EF4-FFF2-40B4-BE49-F238E27FC236}">
                  <a16:creationId xmlns:a16="http://schemas.microsoft.com/office/drawing/2014/main" id="{1B9EB9AF-49F7-BAE5-8095-C0E9EC2A80FD}"/>
                </a:ext>
              </a:extLst>
            </p:cNvPr>
            <p:cNvSpPr/>
            <p:nvPr/>
          </p:nvSpPr>
          <p:spPr>
            <a:xfrm rot="13500272">
              <a:off x="-140478" y="1102397"/>
              <a:ext cx="736009" cy="736000"/>
            </a:xfrm>
            <a:custGeom>
              <a:avLst/>
              <a:gdLst>
                <a:gd name="f0" fmla="val 10800000"/>
                <a:gd name="f1" fmla="val 5400000"/>
                <a:gd name="f2" fmla="val 180"/>
                <a:gd name="f3" fmla="val w"/>
                <a:gd name="f4" fmla="val h"/>
                <a:gd name="f5" fmla="val 0"/>
                <a:gd name="f6" fmla="val 736006"/>
                <a:gd name="f7" fmla="val 736005"/>
                <a:gd name="f8" fmla="val 40826"/>
                <a:gd name="f9" fmla="val 695179"/>
                <a:gd name="f10" fmla="+- 0 0 -90"/>
                <a:gd name="f11" fmla="*/ f3 1 736006"/>
                <a:gd name="f12" fmla="*/ f4 1 736005"/>
                <a:gd name="f13" fmla="+- f7 0 f5"/>
                <a:gd name="f14" fmla="+- f6 0 f5"/>
                <a:gd name="f15" fmla="*/ f10 f0 1"/>
                <a:gd name="f16" fmla="*/ f14 1 736006"/>
                <a:gd name="f17" fmla="*/ f13 1 736005"/>
                <a:gd name="f18" fmla="*/ 736005 f14 1"/>
                <a:gd name="f19" fmla="*/ 736005 f13 1"/>
                <a:gd name="f20" fmla="*/ 0 f14 1"/>
                <a:gd name="f21" fmla="*/ 0 f13 1"/>
                <a:gd name="f22" fmla="*/ 40826 f14 1"/>
                <a:gd name="f23" fmla="*/ 736006 f14 1"/>
                <a:gd name="f24" fmla="*/ 695179 f13 1"/>
                <a:gd name="f25" fmla="*/ f15 1 f2"/>
                <a:gd name="f26" fmla="*/ f18 1 736006"/>
                <a:gd name="f27" fmla="*/ f19 1 736005"/>
                <a:gd name="f28" fmla="*/ f20 1 736006"/>
                <a:gd name="f29" fmla="*/ f21 1 736005"/>
                <a:gd name="f30" fmla="*/ f22 1 736006"/>
                <a:gd name="f31" fmla="*/ f23 1 736006"/>
                <a:gd name="f32" fmla="*/ f24 1 736005"/>
                <a:gd name="f33" fmla="*/ f5 1 f16"/>
                <a:gd name="f34" fmla="*/ f6 1 f16"/>
                <a:gd name="f35" fmla="*/ f5 1 f17"/>
                <a:gd name="f36" fmla="*/ f7 1 f17"/>
                <a:gd name="f37" fmla="+- f25 0 f1"/>
                <a:gd name="f38" fmla="*/ f26 1 f16"/>
                <a:gd name="f39" fmla="*/ f27 1 f17"/>
                <a:gd name="f40" fmla="*/ f28 1 f16"/>
                <a:gd name="f41" fmla="*/ f29 1 f17"/>
                <a:gd name="f42" fmla="*/ f30 1 f16"/>
                <a:gd name="f43" fmla="*/ f31 1 f16"/>
                <a:gd name="f44" fmla="*/ f32 1 f17"/>
                <a:gd name="f45" fmla="*/ f33 f11 1"/>
                <a:gd name="f46" fmla="*/ f34 f11 1"/>
                <a:gd name="f47" fmla="*/ f36 f12 1"/>
                <a:gd name="f48" fmla="*/ f35 f12 1"/>
                <a:gd name="f49" fmla="*/ f38 f11 1"/>
                <a:gd name="f50" fmla="*/ f39 f12 1"/>
                <a:gd name="f51" fmla="*/ f40 f11 1"/>
                <a:gd name="f52" fmla="*/ f41 f12 1"/>
                <a:gd name="f53" fmla="*/ f42 f11 1"/>
                <a:gd name="f54" fmla="*/ f43 f11 1"/>
                <a:gd name="f55" fmla="*/ f44 f12 1"/>
              </a:gdLst>
              <a:ahLst/>
              <a:cxnLst>
                <a:cxn ang="3cd4">
                  <a:pos x="hc" y="t"/>
                </a:cxn>
                <a:cxn ang="0">
                  <a:pos x="r" y="vc"/>
                </a:cxn>
                <a:cxn ang="cd4">
                  <a:pos x="hc" y="b"/>
                </a:cxn>
                <a:cxn ang="cd2">
                  <a:pos x="l" y="vc"/>
                </a:cxn>
                <a:cxn ang="f37">
                  <a:pos x="f49" y="f50"/>
                </a:cxn>
                <a:cxn ang="f37">
                  <a:pos x="f51" y="f52"/>
                </a:cxn>
                <a:cxn ang="f37">
                  <a:pos x="f53" y="f52"/>
                </a:cxn>
                <a:cxn ang="f37">
                  <a:pos x="f54" y="f55"/>
                </a:cxn>
                <a:cxn ang="f37">
                  <a:pos x="f49" y="f50"/>
                </a:cxn>
              </a:cxnLst>
              <a:rect l="f45" t="f48" r="f46" b="f47"/>
              <a:pathLst>
                <a:path w="736006" h="736005">
                  <a:moveTo>
                    <a:pt x="f7" y="f7"/>
                  </a:moveTo>
                  <a:lnTo>
                    <a:pt x="f5" y="f5"/>
                  </a:lnTo>
                  <a:lnTo>
                    <a:pt x="f8" y="f5"/>
                  </a:lnTo>
                  <a:lnTo>
                    <a:pt x="f6"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6" name="Freeform: Shape 138">
              <a:extLst>
                <a:ext uri="{FF2B5EF4-FFF2-40B4-BE49-F238E27FC236}">
                  <a16:creationId xmlns:a16="http://schemas.microsoft.com/office/drawing/2014/main" id="{881776D8-DDF0-D779-089B-40ADEEFB4DD3}"/>
                </a:ext>
              </a:extLst>
            </p:cNvPr>
            <p:cNvSpPr/>
            <p:nvPr/>
          </p:nvSpPr>
          <p:spPr>
            <a:xfrm rot="13500272">
              <a:off x="-158324" y="1145457"/>
              <a:ext cx="649818" cy="649818"/>
            </a:xfrm>
            <a:custGeom>
              <a:avLst/>
              <a:gdLst>
                <a:gd name="f0" fmla="val 10800000"/>
                <a:gd name="f1" fmla="val 5400000"/>
                <a:gd name="f2" fmla="val 180"/>
                <a:gd name="f3" fmla="val w"/>
                <a:gd name="f4" fmla="val h"/>
                <a:gd name="f5" fmla="val 0"/>
                <a:gd name="f6" fmla="val 649817"/>
                <a:gd name="f7" fmla="val 40826"/>
                <a:gd name="f8" fmla="val 608990"/>
                <a:gd name="f9" fmla="+- 0 0 -90"/>
                <a:gd name="f10" fmla="*/ f3 1 649817"/>
                <a:gd name="f11" fmla="*/ f4 1 649817"/>
                <a:gd name="f12" fmla="+- f6 0 f5"/>
                <a:gd name="f13" fmla="*/ f9 f0 1"/>
                <a:gd name="f14" fmla="*/ f12 1 649817"/>
                <a:gd name="f15" fmla="*/ 649817 f12 1"/>
                <a:gd name="f16" fmla="*/ 0 f12 1"/>
                <a:gd name="f17" fmla="*/ 40826 f12 1"/>
                <a:gd name="f18" fmla="*/ 608990 f12 1"/>
                <a:gd name="f19" fmla="*/ f13 1 f2"/>
                <a:gd name="f20" fmla="*/ f15 1 649817"/>
                <a:gd name="f21" fmla="*/ f16 1 649817"/>
                <a:gd name="f22" fmla="*/ f17 1 649817"/>
                <a:gd name="f23" fmla="*/ f18 1 64981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649817" h="64981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7" name="Freeform: Shape 137">
              <a:extLst>
                <a:ext uri="{FF2B5EF4-FFF2-40B4-BE49-F238E27FC236}">
                  <a16:creationId xmlns:a16="http://schemas.microsoft.com/office/drawing/2014/main" id="{BAE68756-A567-2338-FA3C-20A6B9596D36}"/>
                </a:ext>
              </a:extLst>
            </p:cNvPr>
            <p:cNvSpPr/>
            <p:nvPr/>
          </p:nvSpPr>
          <p:spPr>
            <a:xfrm rot="13500272">
              <a:off x="-176347" y="1188963"/>
              <a:ext cx="564760" cy="563627"/>
            </a:xfrm>
            <a:custGeom>
              <a:avLst/>
              <a:gdLst>
                <a:gd name="f0" fmla="val 10800000"/>
                <a:gd name="f1" fmla="val 5400000"/>
                <a:gd name="f2" fmla="val 180"/>
                <a:gd name="f3" fmla="val w"/>
                <a:gd name="f4" fmla="val h"/>
                <a:gd name="f5" fmla="val 0"/>
                <a:gd name="f6" fmla="val 564761"/>
                <a:gd name="f7" fmla="val 563628"/>
                <a:gd name="f8" fmla="val 40826"/>
                <a:gd name="f9" fmla="val 522802"/>
                <a:gd name="f10" fmla="val 563629"/>
                <a:gd name="f11" fmla="+- 0 0 -90"/>
                <a:gd name="f12" fmla="*/ f3 1 564761"/>
                <a:gd name="f13" fmla="*/ f4 1 563628"/>
                <a:gd name="f14" fmla="+- f7 0 f5"/>
                <a:gd name="f15" fmla="+- f6 0 f5"/>
                <a:gd name="f16" fmla="*/ f11 f0 1"/>
                <a:gd name="f17" fmla="*/ f15 1 564761"/>
                <a:gd name="f18" fmla="*/ f14 1 563628"/>
                <a:gd name="f19" fmla="*/ 563628 f15 1"/>
                <a:gd name="f20" fmla="*/ 563628 f14 1"/>
                <a:gd name="f21" fmla="*/ 0 f15 1"/>
                <a:gd name="f22" fmla="*/ 0 f14 1"/>
                <a:gd name="f23" fmla="*/ 40826 f15 1"/>
                <a:gd name="f24" fmla="*/ 564761 f15 1"/>
                <a:gd name="f25" fmla="*/ 522802 f14 1"/>
                <a:gd name="f26" fmla="*/ 563629 f15 1"/>
                <a:gd name="f27" fmla="*/ f16 1 f2"/>
                <a:gd name="f28" fmla="*/ f19 1 564761"/>
                <a:gd name="f29" fmla="*/ f20 1 563628"/>
                <a:gd name="f30" fmla="*/ f21 1 564761"/>
                <a:gd name="f31" fmla="*/ f22 1 563628"/>
                <a:gd name="f32" fmla="*/ f23 1 564761"/>
                <a:gd name="f33" fmla="*/ f24 1 564761"/>
                <a:gd name="f34" fmla="*/ f25 1 563628"/>
                <a:gd name="f35" fmla="*/ f26 1 564761"/>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564761" h="563628">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8" name="Freeform: Shape 136">
              <a:extLst>
                <a:ext uri="{FF2B5EF4-FFF2-40B4-BE49-F238E27FC236}">
                  <a16:creationId xmlns:a16="http://schemas.microsoft.com/office/drawing/2014/main" id="{85325D39-1CF2-CF9E-4CBA-B822EC00C75C}"/>
                </a:ext>
              </a:extLst>
            </p:cNvPr>
            <p:cNvSpPr/>
            <p:nvPr/>
          </p:nvSpPr>
          <p:spPr>
            <a:xfrm rot="13500272">
              <a:off x="-194187" y="1232060"/>
              <a:ext cx="478569" cy="477435"/>
            </a:xfrm>
            <a:custGeom>
              <a:avLst/>
              <a:gdLst>
                <a:gd name="f0" fmla="val 10800000"/>
                <a:gd name="f1" fmla="val 5400000"/>
                <a:gd name="f2" fmla="val 180"/>
                <a:gd name="f3" fmla="val w"/>
                <a:gd name="f4" fmla="val h"/>
                <a:gd name="f5" fmla="val 0"/>
                <a:gd name="f6" fmla="val 478574"/>
                <a:gd name="f7" fmla="val 477440"/>
                <a:gd name="f8" fmla="val 40826"/>
                <a:gd name="f9" fmla="val 478573"/>
                <a:gd name="f10" fmla="val 437747"/>
                <a:gd name="f11" fmla="+- 0 0 -90"/>
                <a:gd name="f12" fmla="*/ f3 1 478574"/>
                <a:gd name="f13" fmla="*/ f4 1 477440"/>
                <a:gd name="f14" fmla="+- f7 0 f5"/>
                <a:gd name="f15" fmla="+- f6 0 f5"/>
                <a:gd name="f16" fmla="*/ f11 f0 1"/>
                <a:gd name="f17" fmla="*/ f15 1 478574"/>
                <a:gd name="f18" fmla="*/ f14 1 477440"/>
                <a:gd name="f19" fmla="*/ 478574 f15 1"/>
                <a:gd name="f20" fmla="*/ 477440 f14 1"/>
                <a:gd name="f21" fmla="*/ 0 f15 1"/>
                <a:gd name="f22" fmla="*/ 0 f14 1"/>
                <a:gd name="f23" fmla="*/ 40826 f15 1"/>
                <a:gd name="f24" fmla="*/ 478573 f15 1"/>
                <a:gd name="f25" fmla="*/ 437747 f14 1"/>
                <a:gd name="f26" fmla="*/ f16 1 f2"/>
                <a:gd name="f27" fmla="*/ f19 1 478574"/>
                <a:gd name="f28" fmla="*/ f20 1 477440"/>
                <a:gd name="f29" fmla="*/ f21 1 478574"/>
                <a:gd name="f30" fmla="*/ f22 1 477440"/>
                <a:gd name="f31" fmla="*/ f23 1 478574"/>
                <a:gd name="f32" fmla="*/ f24 1 478574"/>
                <a:gd name="f33" fmla="*/ f25 1 47744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478574" h="477440">
                  <a:moveTo>
                    <a:pt x="f6" y="f7"/>
                  </a:moveTo>
                  <a:lnTo>
                    <a:pt x="f5" y="f5"/>
                  </a:lnTo>
                  <a:lnTo>
                    <a:pt x="f8" y="f5"/>
                  </a:lnTo>
                  <a:lnTo>
                    <a:pt x="f9"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9" name="Freeform: Shape 162">
              <a:extLst>
                <a:ext uri="{FF2B5EF4-FFF2-40B4-BE49-F238E27FC236}">
                  <a16:creationId xmlns:a16="http://schemas.microsoft.com/office/drawing/2014/main" id="{012D956E-B717-9CDC-7DB6-962C2B81866E}"/>
                </a:ext>
              </a:extLst>
            </p:cNvPr>
            <p:cNvSpPr/>
            <p:nvPr/>
          </p:nvSpPr>
          <p:spPr>
            <a:xfrm>
              <a:off x="2202359" y="6829132"/>
              <a:ext cx="918981"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0" name="Freeform: Shape 183">
              <a:extLst>
                <a:ext uri="{FF2B5EF4-FFF2-40B4-BE49-F238E27FC236}">
                  <a16:creationId xmlns:a16="http://schemas.microsoft.com/office/drawing/2014/main" id="{4752B988-0B21-E74F-BF38-D6EABB5BE27D}"/>
                </a:ext>
              </a:extLst>
            </p:cNvPr>
            <p:cNvSpPr/>
            <p:nvPr/>
          </p:nvSpPr>
          <p:spPr>
            <a:xfrm>
              <a:off x="1089324" y="5806083"/>
              <a:ext cx="30138" cy="1051916"/>
            </a:xfrm>
            <a:custGeom>
              <a:avLst/>
              <a:gdLst>
                <a:gd name="f0" fmla="val 10800000"/>
                <a:gd name="f1" fmla="val 5400000"/>
                <a:gd name="f2" fmla="val 180"/>
                <a:gd name="f3" fmla="val w"/>
                <a:gd name="f4" fmla="val h"/>
                <a:gd name="f5" fmla="val 0"/>
                <a:gd name="f6" fmla="val 30139"/>
                <a:gd name="f7" fmla="val 1051915"/>
                <a:gd name="f8" fmla="val 28833"/>
                <a:gd name="f9" fmla="val 1271"/>
                <a:gd name="f10" fmla="val 28904"/>
                <a:gd name="f11" fmla="+- 0 0 -90"/>
                <a:gd name="f12" fmla="*/ f3 1 30139"/>
                <a:gd name="f13" fmla="*/ f4 1 1051915"/>
                <a:gd name="f14" fmla="+- f7 0 f5"/>
                <a:gd name="f15" fmla="+- f6 0 f5"/>
                <a:gd name="f16" fmla="*/ f11 f0 1"/>
                <a:gd name="f17" fmla="*/ f15 1 30139"/>
                <a:gd name="f18" fmla="*/ f14 1 1051915"/>
                <a:gd name="f19" fmla="*/ 28833 f15 1"/>
                <a:gd name="f20" fmla="*/ 0 f14 1"/>
                <a:gd name="f21" fmla="*/ 30139 f15 1"/>
                <a:gd name="f22" fmla="*/ 1051915 f14 1"/>
                <a:gd name="f23" fmla="*/ 1271 f15 1"/>
                <a:gd name="f24" fmla="*/ 0 f15 1"/>
                <a:gd name="f25" fmla="*/ 28904 f14 1"/>
                <a:gd name="f26" fmla="*/ f16 1 f2"/>
                <a:gd name="f27" fmla="*/ f19 1 30139"/>
                <a:gd name="f28" fmla="*/ f20 1 1051915"/>
                <a:gd name="f29" fmla="*/ f21 1 30139"/>
                <a:gd name="f30" fmla="*/ f22 1 1051915"/>
                <a:gd name="f31" fmla="*/ f23 1 30139"/>
                <a:gd name="f32" fmla="*/ f24 1 30139"/>
                <a:gd name="f33" fmla="*/ f25 1 105191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139" h="1051915">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1" name="Freeform: Shape 182">
              <a:extLst>
                <a:ext uri="{FF2B5EF4-FFF2-40B4-BE49-F238E27FC236}">
                  <a16:creationId xmlns:a16="http://schemas.microsoft.com/office/drawing/2014/main" id="{03C06C82-375C-58EE-93FD-BE17F85B93F6}"/>
                </a:ext>
              </a:extLst>
            </p:cNvPr>
            <p:cNvSpPr/>
            <p:nvPr/>
          </p:nvSpPr>
          <p:spPr>
            <a:xfrm>
              <a:off x="1028453" y="5867110"/>
              <a:ext cx="30065" cy="990889"/>
            </a:xfrm>
            <a:custGeom>
              <a:avLst/>
              <a:gdLst>
                <a:gd name="f0" fmla="val 10800000"/>
                <a:gd name="f1" fmla="val 5400000"/>
                <a:gd name="f2" fmla="val 180"/>
                <a:gd name="f3" fmla="val w"/>
                <a:gd name="f4" fmla="val h"/>
                <a:gd name="f5" fmla="val 0"/>
                <a:gd name="f6" fmla="val 30064"/>
                <a:gd name="f7" fmla="val 990894"/>
                <a:gd name="f8" fmla="val 28833"/>
                <a:gd name="f9" fmla="val 1195"/>
                <a:gd name="f10" fmla="val 28904"/>
                <a:gd name="f11" fmla="+- 0 0 -90"/>
                <a:gd name="f12" fmla="*/ f3 1 30064"/>
                <a:gd name="f13" fmla="*/ f4 1 990894"/>
                <a:gd name="f14" fmla="+- f7 0 f5"/>
                <a:gd name="f15" fmla="+- f6 0 f5"/>
                <a:gd name="f16" fmla="*/ f11 f0 1"/>
                <a:gd name="f17" fmla="*/ f15 1 30064"/>
                <a:gd name="f18" fmla="*/ f14 1 990894"/>
                <a:gd name="f19" fmla="*/ 28833 f15 1"/>
                <a:gd name="f20" fmla="*/ 0 f14 1"/>
                <a:gd name="f21" fmla="*/ 30064 f15 1"/>
                <a:gd name="f22" fmla="*/ 990894 f14 1"/>
                <a:gd name="f23" fmla="*/ 1195 f15 1"/>
                <a:gd name="f24" fmla="*/ 0 f15 1"/>
                <a:gd name="f25" fmla="*/ 28904 f14 1"/>
                <a:gd name="f26" fmla="*/ f16 1 f2"/>
                <a:gd name="f27" fmla="*/ f19 1 30064"/>
                <a:gd name="f28" fmla="*/ f20 1 990894"/>
                <a:gd name="f29" fmla="*/ f21 1 30064"/>
                <a:gd name="f30" fmla="*/ f22 1 990894"/>
                <a:gd name="f31" fmla="*/ f23 1 30064"/>
                <a:gd name="f32" fmla="*/ f24 1 30064"/>
                <a:gd name="f33" fmla="*/ f25 1 990894"/>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064" h="990894">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2" name="Freeform: Shape 181">
              <a:extLst>
                <a:ext uri="{FF2B5EF4-FFF2-40B4-BE49-F238E27FC236}">
                  <a16:creationId xmlns:a16="http://schemas.microsoft.com/office/drawing/2014/main" id="{D6B2A182-381C-29F7-AFDA-AC518B8E636E}"/>
                </a:ext>
              </a:extLst>
            </p:cNvPr>
            <p:cNvSpPr/>
            <p:nvPr/>
          </p:nvSpPr>
          <p:spPr>
            <a:xfrm>
              <a:off x="967581" y="5928923"/>
              <a:ext cx="30787" cy="929076"/>
            </a:xfrm>
            <a:custGeom>
              <a:avLst/>
              <a:gdLst>
                <a:gd name="f0" fmla="val 10800000"/>
                <a:gd name="f1" fmla="val 5400000"/>
                <a:gd name="f2" fmla="val 180"/>
                <a:gd name="f3" fmla="val w"/>
                <a:gd name="f4" fmla="val h"/>
                <a:gd name="f5" fmla="val 0"/>
                <a:gd name="f6" fmla="val 30790"/>
                <a:gd name="f7" fmla="val 929074"/>
                <a:gd name="f8" fmla="val 29636"/>
                <a:gd name="f9" fmla="val 1401"/>
                <a:gd name="f10" fmla="val 28104"/>
                <a:gd name="f11" fmla="val 803"/>
                <a:gd name="f12" fmla="val 28905"/>
                <a:gd name="f13" fmla="+- 0 0 -90"/>
                <a:gd name="f14" fmla="*/ f3 1 30790"/>
                <a:gd name="f15" fmla="*/ f4 1 929074"/>
                <a:gd name="f16" fmla="+- f7 0 f5"/>
                <a:gd name="f17" fmla="+- f6 0 f5"/>
                <a:gd name="f18" fmla="*/ f13 f0 1"/>
                <a:gd name="f19" fmla="*/ f17 1 30790"/>
                <a:gd name="f20" fmla="*/ f16 1 929074"/>
                <a:gd name="f21" fmla="*/ 29636 f17 1"/>
                <a:gd name="f22" fmla="*/ 0 f16 1"/>
                <a:gd name="f23" fmla="*/ 30790 f17 1"/>
                <a:gd name="f24" fmla="*/ 929074 f16 1"/>
                <a:gd name="f25" fmla="*/ 1401 f17 1"/>
                <a:gd name="f26" fmla="*/ 0 f17 1"/>
                <a:gd name="f27" fmla="*/ 28104 f16 1"/>
                <a:gd name="f28" fmla="*/ 803 f17 1"/>
                <a:gd name="f29" fmla="*/ 28905 f16 1"/>
                <a:gd name="f30" fmla="*/ f18 1 f2"/>
                <a:gd name="f31" fmla="*/ f21 1 30790"/>
                <a:gd name="f32" fmla="*/ f22 1 929074"/>
                <a:gd name="f33" fmla="*/ f23 1 30790"/>
                <a:gd name="f34" fmla="*/ f24 1 929074"/>
                <a:gd name="f35" fmla="*/ f25 1 30790"/>
                <a:gd name="f36" fmla="*/ f26 1 30790"/>
                <a:gd name="f37" fmla="*/ f27 1 929074"/>
                <a:gd name="f38" fmla="*/ f28 1 30790"/>
                <a:gd name="f39" fmla="*/ f29 1 929074"/>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90" h="929074">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3" name="Freeform: Shape 180">
              <a:extLst>
                <a:ext uri="{FF2B5EF4-FFF2-40B4-BE49-F238E27FC236}">
                  <a16:creationId xmlns:a16="http://schemas.microsoft.com/office/drawing/2014/main" id="{FDAB7388-F1E7-6DDC-569C-F09ED80105F5}"/>
                </a:ext>
              </a:extLst>
            </p:cNvPr>
            <p:cNvSpPr/>
            <p:nvPr/>
          </p:nvSpPr>
          <p:spPr>
            <a:xfrm>
              <a:off x="906719" y="5989950"/>
              <a:ext cx="30714" cy="868049"/>
            </a:xfrm>
            <a:custGeom>
              <a:avLst/>
              <a:gdLst>
                <a:gd name="f0" fmla="val 10800000"/>
                <a:gd name="f1" fmla="val 5400000"/>
                <a:gd name="f2" fmla="val 180"/>
                <a:gd name="f3" fmla="val w"/>
                <a:gd name="f4" fmla="val h"/>
                <a:gd name="f5" fmla="val 0"/>
                <a:gd name="f6" fmla="val 30713"/>
                <a:gd name="f7" fmla="val 868053"/>
                <a:gd name="f8" fmla="val 29635"/>
                <a:gd name="f9" fmla="val 1319"/>
                <a:gd name="f10" fmla="val 28103"/>
                <a:gd name="f11" fmla="val 802"/>
                <a:gd name="f12" fmla="val 28904"/>
                <a:gd name="f13" fmla="+- 0 0 -90"/>
                <a:gd name="f14" fmla="*/ f3 1 30713"/>
                <a:gd name="f15" fmla="*/ f4 1 868053"/>
                <a:gd name="f16" fmla="+- f7 0 f5"/>
                <a:gd name="f17" fmla="+- f6 0 f5"/>
                <a:gd name="f18" fmla="*/ f13 f0 1"/>
                <a:gd name="f19" fmla="*/ f17 1 30713"/>
                <a:gd name="f20" fmla="*/ f16 1 868053"/>
                <a:gd name="f21" fmla="*/ 29635 f17 1"/>
                <a:gd name="f22" fmla="*/ 0 f16 1"/>
                <a:gd name="f23" fmla="*/ 30713 f17 1"/>
                <a:gd name="f24" fmla="*/ 868053 f16 1"/>
                <a:gd name="f25" fmla="*/ 1319 f17 1"/>
                <a:gd name="f26" fmla="*/ 0 f17 1"/>
                <a:gd name="f27" fmla="*/ 28103 f16 1"/>
                <a:gd name="f28" fmla="*/ 802 f17 1"/>
                <a:gd name="f29" fmla="*/ 28904 f16 1"/>
                <a:gd name="f30" fmla="*/ f18 1 f2"/>
                <a:gd name="f31" fmla="*/ f21 1 30713"/>
                <a:gd name="f32" fmla="*/ f22 1 868053"/>
                <a:gd name="f33" fmla="*/ f23 1 30713"/>
                <a:gd name="f34" fmla="*/ f24 1 868053"/>
                <a:gd name="f35" fmla="*/ f25 1 30713"/>
                <a:gd name="f36" fmla="*/ f26 1 30713"/>
                <a:gd name="f37" fmla="*/ f27 1 868053"/>
                <a:gd name="f38" fmla="*/ f28 1 30713"/>
                <a:gd name="f39" fmla="*/ f29 1 868053"/>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13" h="868053">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4" name="Freeform: Shape 179">
              <a:extLst>
                <a:ext uri="{FF2B5EF4-FFF2-40B4-BE49-F238E27FC236}">
                  <a16:creationId xmlns:a16="http://schemas.microsoft.com/office/drawing/2014/main" id="{FEEAD065-9DE4-8102-49A6-40A6B100E186}"/>
                </a:ext>
              </a:extLst>
            </p:cNvPr>
            <p:cNvSpPr/>
            <p:nvPr/>
          </p:nvSpPr>
          <p:spPr>
            <a:xfrm>
              <a:off x="846642" y="6049359"/>
              <a:ext cx="29836" cy="808640"/>
            </a:xfrm>
            <a:custGeom>
              <a:avLst/>
              <a:gdLst>
                <a:gd name="f0" fmla="val 10800000"/>
                <a:gd name="f1" fmla="val 5400000"/>
                <a:gd name="f2" fmla="val 180"/>
                <a:gd name="f3" fmla="val w"/>
                <a:gd name="f4" fmla="val h"/>
                <a:gd name="f5" fmla="val 0"/>
                <a:gd name="f6" fmla="val 29838"/>
                <a:gd name="f7" fmla="val 808636"/>
                <a:gd name="f8" fmla="val 28833"/>
                <a:gd name="f9" fmla="val 969"/>
                <a:gd name="f10" fmla="val 28904"/>
                <a:gd name="f11" fmla="+- 0 0 -90"/>
                <a:gd name="f12" fmla="*/ f3 1 29838"/>
                <a:gd name="f13" fmla="*/ f4 1 808636"/>
                <a:gd name="f14" fmla="+- f7 0 f5"/>
                <a:gd name="f15" fmla="+- f6 0 f5"/>
                <a:gd name="f16" fmla="*/ f11 f0 1"/>
                <a:gd name="f17" fmla="*/ f15 1 29838"/>
                <a:gd name="f18" fmla="*/ f14 1 808636"/>
                <a:gd name="f19" fmla="*/ 28833 f15 1"/>
                <a:gd name="f20" fmla="*/ 0 f14 1"/>
                <a:gd name="f21" fmla="*/ 29838 f15 1"/>
                <a:gd name="f22" fmla="*/ 808636 f14 1"/>
                <a:gd name="f23" fmla="*/ 969 f15 1"/>
                <a:gd name="f24" fmla="*/ 0 f15 1"/>
                <a:gd name="f25" fmla="*/ 28904 f14 1"/>
                <a:gd name="f26" fmla="*/ f16 1 f2"/>
                <a:gd name="f27" fmla="*/ f19 1 29838"/>
                <a:gd name="f28" fmla="*/ f20 1 808636"/>
                <a:gd name="f29" fmla="*/ f21 1 29838"/>
                <a:gd name="f30" fmla="*/ f22 1 808636"/>
                <a:gd name="f31" fmla="*/ f23 1 29838"/>
                <a:gd name="f32" fmla="*/ f24 1 29838"/>
                <a:gd name="f33" fmla="*/ f25 1 808636"/>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838" h="808636">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5" name="Freeform: Shape 178">
              <a:extLst>
                <a:ext uri="{FF2B5EF4-FFF2-40B4-BE49-F238E27FC236}">
                  <a16:creationId xmlns:a16="http://schemas.microsoft.com/office/drawing/2014/main" id="{0F21F55B-6FD5-C9FF-B959-084B7FEC3264}"/>
                </a:ext>
              </a:extLst>
            </p:cNvPr>
            <p:cNvSpPr/>
            <p:nvPr/>
          </p:nvSpPr>
          <p:spPr>
            <a:xfrm>
              <a:off x="785780" y="6110386"/>
              <a:ext cx="29763" cy="747613"/>
            </a:xfrm>
            <a:custGeom>
              <a:avLst/>
              <a:gdLst>
                <a:gd name="f0" fmla="val 10800000"/>
                <a:gd name="f1" fmla="val 5400000"/>
                <a:gd name="f2" fmla="val 180"/>
                <a:gd name="f3" fmla="val w"/>
                <a:gd name="f4" fmla="val h"/>
                <a:gd name="f5" fmla="val 0"/>
                <a:gd name="f6" fmla="val 29761"/>
                <a:gd name="f7" fmla="val 747617"/>
                <a:gd name="f8" fmla="val 28832"/>
                <a:gd name="f9" fmla="val 893"/>
                <a:gd name="f10" fmla="val 28905"/>
                <a:gd name="f11" fmla="+- 0 0 -90"/>
                <a:gd name="f12" fmla="*/ f3 1 29761"/>
                <a:gd name="f13" fmla="*/ f4 1 747617"/>
                <a:gd name="f14" fmla="+- f7 0 f5"/>
                <a:gd name="f15" fmla="+- f6 0 f5"/>
                <a:gd name="f16" fmla="*/ f11 f0 1"/>
                <a:gd name="f17" fmla="*/ f15 1 29761"/>
                <a:gd name="f18" fmla="*/ f14 1 747617"/>
                <a:gd name="f19" fmla="*/ 28832 f15 1"/>
                <a:gd name="f20" fmla="*/ 0 f14 1"/>
                <a:gd name="f21" fmla="*/ 29761 f15 1"/>
                <a:gd name="f22" fmla="*/ 747617 f14 1"/>
                <a:gd name="f23" fmla="*/ 893 f15 1"/>
                <a:gd name="f24" fmla="*/ 0 f15 1"/>
                <a:gd name="f25" fmla="*/ 28905 f14 1"/>
                <a:gd name="f26" fmla="*/ f16 1 f2"/>
                <a:gd name="f27" fmla="*/ f19 1 29761"/>
                <a:gd name="f28" fmla="*/ f20 1 747617"/>
                <a:gd name="f29" fmla="*/ f21 1 29761"/>
                <a:gd name="f30" fmla="*/ f22 1 747617"/>
                <a:gd name="f31" fmla="*/ f23 1 29761"/>
                <a:gd name="f32" fmla="*/ f24 1 29761"/>
                <a:gd name="f33" fmla="*/ f25 1 747617"/>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761" h="747617">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6" name="Freeform: Shape 177">
              <a:extLst>
                <a:ext uri="{FF2B5EF4-FFF2-40B4-BE49-F238E27FC236}">
                  <a16:creationId xmlns:a16="http://schemas.microsoft.com/office/drawing/2014/main" id="{B0489A42-3FF0-20E6-2232-9D85206AF17A}"/>
                </a:ext>
              </a:extLst>
            </p:cNvPr>
            <p:cNvSpPr/>
            <p:nvPr/>
          </p:nvSpPr>
          <p:spPr>
            <a:xfrm>
              <a:off x="724908" y="6172209"/>
              <a:ext cx="30486" cy="685790"/>
            </a:xfrm>
            <a:custGeom>
              <a:avLst/>
              <a:gdLst>
                <a:gd name="f0" fmla="val 10800000"/>
                <a:gd name="f1" fmla="val 5400000"/>
                <a:gd name="f2" fmla="val 180"/>
                <a:gd name="f3" fmla="val w"/>
                <a:gd name="f4" fmla="val h"/>
                <a:gd name="f5" fmla="val 0"/>
                <a:gd name="f6" fmla="val 30487"/>
                <a:gd name="f7" fmla="val 685795"/>
                <a:gd name="f8" fmla="val 29635"/>
                <a:gd name="f9" fmla="val 1071"/>
                <a:gd name="f10" fmla="val 28103"/>
                <a:gd name="f11" fmla="val 803"/>
                <a:gd name="f12" fmla="val 28904"/>
                <a:gd name="f13" fmla="+- 0 0 -90"/>
                <a:gd name="f14" fmla="*/ f3 1 30487"/>
                <a:gd name="f15" fmla="*/ f4 1 685795"/>
                <a:gd name="f16" fmla="+- f7 0 f5"/>
                <a:gd name="f17" fmla="+- f6 0 f5"/>
                <a:gd name="f18" fmla="*/ f13 f0 1"/>
                <a:gd name="f19" fmla="*/ f17 1 30487"/>
                <a:gd name="f20" fmla="*/ f16 1 685795"/>
                <a:gd name="f21" fmla="*/ 29635 f17 1"/>
                <a:gd name="f22" fmla="*/ 0 f16 1"/>
                <a:gd name="f23" fmla="*/ 30487 f17 1"/>
                <a:gd name="f24" fmla="*/ 685795 f16 1"/>
                <a:gd name="f25" fmla="*/ 1071 f17 1"/>
                <a:gd name="f26" fmla="*/ 0 f17 1"/>
                <a:gd name="f27" fmla="*/ 28103 f16 1"/>
                <a:gd name="f28" fmla="*/ 803 f17 1"/>
                <a:gd name="f29" fmla="*/ 28904 f16 1"/>
                <a:gd name="f30" fmla="*/ f18 1 f2"/>
                <a:gd name="f31" fmla="*/ f21 1 30487"/>
                <a:gd name="f32" fmla="*/ f22 1 685795"/>
                <a:gd name="f33" fmla="*/ f23 1 30487"/>
                <a:gd name="f34" fmla="*/ f24 1 685795"/>
                <a:gd name="f35" fmla="*/ f25 1 30487"/>
                <a:gd name="f36" fmla="*/ f26 1 30487"/>
                <a:gd name="f37" fmla="*/ f27 1 685795"/>
                <a:gd name="f38" fmla="*/ f28 1 30487"/>
                <a:gd name="f39" fmla="*/ f29 1 685795"/>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487" h="685795">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7" name="Freeform: Shape 176">
              <a:extLst>
                <a:ext uri="{FF2B5EF4-FFF2-40B4-BE49-F238E27FC236}">
                  <a16:creationId xmlns:a16="http://schemas.microsoft.com/office/drawing/2014/main" id="{BC0A4B27-FFFF-8063-03DD-DE99F28AFED8}"/>
                </a:ext>
              </a:extLst>
            </p:cNvPr>
            <p:cNvSpPr/>
            <p:nvPr/>
          </p:nvSpPr>
          <p:spPr>
            <a:xfrm>
              <a:off x="664841" y="6231617"/>
              <a:ext cx="29608" cy="626382"/>
            </a:xfrm>
            <a:custGeom>
              <a:avLst/>
              <a:gdLst>
                <a:gd name="f0" fmla="val 10800000"/>
                <a:gd name="f1" fmla="val 5400000"/>
                <a:gd name="f2" fmla="val 180"/>
                <a:gd name="f3" fmla="val w"/>
                <a:gd name="f4" fmla="val h"/>
                <a:gd name="f5" fmla="val 0"/>
                <a:gd name="f6" fmla="val 29611"/>
                <a:gd name="f7" fmla="val 626379"/>
                <a:gd name="f8" fmla="val 28833"/>
                <a:gd name="f9" fmla="val 742"/>
                <a:gd name="f10" fmla="val 28904"/>
                <a:gd name="f11" fmla="+- 0 0 -90"/>
                <a:gd name="f12" fmla="*/ f3 1 29611"/>
                <a:gd name="f13" fmla="*/ f4 1 626379"/>
                <a:gd name="f14" fmla="+- f7 0 f5"/>
                <a:gd name="f15" fmla="+- f6 0 f5"/>
                <a:gd name="f16" fmla="*/ f11 f0 1"/>
                <a:gd name="f17" fmla="*/ f15 1 29611"/>
                <a:gd name="f18" fmla="*/ f14 1 626379"/>
                <a:gd name="f19" fmla="*/ 28833 f15 1"/>
                <a:gd name="f20" fmla="*/ 0 f14 1"/>
                <a:gd name="f21" fmla="*/ 29611 f15 1"/>
                <a:gd name="f22" fmla="*/ 626379 f14 1"/>
                <a:gd name="f23" fmla="*/ 742 f15 1"/>
                <a:gd name="f24" fmla="*/ 0 f15 1"/>
                <a:gd name="f25" fmla="*/ 28904 f14 1"/>
                <a:gd name="f26" fmla="*/ f16 1 f2"/>
                <a:gd name="f27" fmla="*/ f19 1 29611"/>
                <a:gd name="f28" fmla="*/ f20 1 626379"/>
                <a:gd name="f29" fmla="*/ f21 1 29611"/>
                <a:gd name="f30" fmla="*/ f22 1 626379"/>
                <a:gd name="f31" fmla="*/ f23 1 29611"/>
                <a:gd name="f32" fmla="*/ f24 1 29611"/>
                <a:gd name="f33" fmla="*/ f25 1 62637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611" h="62637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8" name="Freeform: Shape 175">
              <a:extLst>
                <a:ext uri="{FF2B5EF4-FFF2-40B4-BE49-F238E27FC236}">
                  <a16:creationId xmlns:a16="http://schemas.microsoft.com/office/drawing/2014/main" id="{16A03980-8F22-F752-8825-A733577D9B60}"/>
                </a:ext>
              </a:extLst>
            </p:cNvPr>
            <p:cNvSpPr/>
            <p:nvPr/>
          </p:nvSpPr>
          <p:spPr>
            <a:xfrm>
              <a:off x="603970" y="6292644"/>
              <a:ext cx="29535" cy="565355"/>
            </a:xfrm>
            <a:custGeom>
              <a:avLst/>
              <a:gdLst>
                <a:gd name="f0" fmla="val 10800000"/>
                <a:gd name="f1" fmla="val 5400000"/>
                <a:gd name="f2" fmla="val 180"/>
                <a:gd name="f3" fmla="val w"/>
                <a:gd name="f4" fmla="val h"/>
                <a:gd name="f5" fmla="val 0"/>
                <a:gd name="f6" fmla="val 29535"/>
                <a:gd name="f7" fmla="val 565359"/>
                <a:gd name="f8" fmla="val 28833"/>
                <a:gd name="f9" fmla="val 666"/>
                <a:gd name="f10" fmla="val 28904"/>
                <a:gd name="f11" fmla="+- 0 0 -90"/>
                <a:gd name="f12" fmla="*/ f3 1 29535"/>
                <a:gd name="f13" fmla="*/ f4 1 565359"/>
                <a:gd name="f14" fmla="+- f7 0 f5"/>
                <a:gd name="f15" fmla="+- f6 0 f5"/>
                <a:gd name="f16" fmla="*/ f11 f0 1"/>
                <a:gd name="f17" fmla="*/ f15 1 29535"/>
                <a:gd name="f18" fmla="*/ f14 1 565359"/>
                <a:gd name="f19" fmla="*/ 28833 f15 1"/>
                <a:gd name="f20" fmla="*/ 0 f14 1"/>
                <a:gd name="f21" fmla="*/ 29535 f15 1"/>
                <a:gd name="f22" fmla="*/ 565359 f14 1"/>
                <a:gd name="f23" fmla="*/ 666 f15 1"/>
                <a:gd name="f24" fmla="*/ 0 f15 1"/>
                <a:gd name="f25" fmla="*/ 28904 f14 1"/>
                <a:gd name="f26" fmla="*/ f16 1 f2"/>
                <a:gd name="f27" fmla="*/ f19 1 29535"/>
                <a:gd name="f28" fmla="*/ f20 1 565359"/>
                <a:gd name="f29" fmla="*/ f21 1 29535"/>
                <a:gd name="f30" fmla="*/ f22 1 565359"/>
                <a:gd name="f31" fmla="*/ f23 1 29535"/>
                <a:gd name="f32" fmla="*/ f24 1 29535"/>
                <a:gd name="f33" fmla="*/ f25 1 56535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535" h="56535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9" name="Freeform: Shape 174">
              <a:extLst>
                <a:ext uri="{FF2B5EF4-FFF2-40B4-BE49-F238E27FC236}">
                  <a16:creationId xmlns:a16="http://schemas.microsoft.com/office/drawing/2014/main" id="{60289DA9-B882-9A63-D19A-BEFC9D01AF01}"/>
                </a:ext>
              </a:extLst>
            </p:cNvPr>
            <p:cNvSpPr/>
            <p:nvPr/>
          </p:nvSpPr>
          <p:spPr>
            <a:xfrm>
              <a:off x="543107" y="6353662"/>
              <a:ext cx="29461" cy="504337"/>
            </a:xfrm>
            <a:custGeom>
              <a:avLst/>
              <a:gdLst>
                <a:gd name="f0" fmla="val 10800000"/>
                <a:gd name="f1" fmla="val 5400000"/>
                <a:gd name="f2" fmla="val 180"/>
                <a:gd name="f3" fmla="val w"/>
                <a:gd name="f4" fmla="val h"/>
                <a:gd name="f5" fmla="val 0"/>
                <a:gd name="f6" fmla="val 29460"/>
                <a:gd name="f7" fmla="val 504339"/>
                <a:gd name="f8" fmla="val 28833"/>
                <a:gd name="f9" fmla="val 591"/>
                <a:gd name="f10" fmla="val 28905"/>
                <a:gd name="f11" fmla="+- 0 0 -90"/>
                <a:gd name="f12" fmla="*/ f3 1 29460"/>
                <a:gd name="f13" fmla="*/ f4 1 504339"/>
                <a:gd name="f14" fmla="+- f7 0 f5"/>
                <a:gd name="f15" fmla="+- f6 0 f5"/>
                <a:gd name="f16" fmla="*/ f11 f0 1"/>
                <a:gd name="f17" fmla="*/ f15 1 29460"/>
                <a:gd name="f18" fmla="*/ f14 1 504339"/>
                <a:gd name="f19" fmla="*/ 28833 f15 1"/>
                <a:gd name="f20" fmla="*/ 0 f14 1"/>
                <a:gd name="f21" fmla="*/ 29460 f15 1"/>
                <a:gd name="f22" fmla="*/ 504339 f14 1"/>
                <a:gd name="f23" fmla="*/ 591 f15 1"/>
                <a:gd name="f24" fmla="*/ 0 f15 1"/>
                <a:gd name="f25" fmla="*/ 28905 f14 1"/>
                <a:gd name="f26" fmla="*/ f16 1 f2"/>
                <a:gd name="f27" fmla="*/ f19 1 29460"/>
                <a:gd name="f28" fmla="*/ f20 1 504339"/>
                <a:gd name="f29" fmla="*/ f21 1 29460"/>
                <a:gd name="f30" fmla="*/ f22 1 504339"/>
                <a:gd name="f31" fmla="*/ f23 1 29460"/>
                <a:gd name="f32" fmla="*/ f24 1 29460"/>
                <a:gd name="f33" fmla="*/ f25 1 50433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460" h="50433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0" name="Freeform: Shape 173">
              <a:extLst>
                <a:ext uri="{FF2B5EF4-FFF2-40B4-BE49-F238E27FC236}">
                  <a16:creationId xmlns:a16="http://schemas.microsoft.com/office/drawing/2014/main" id="{F65EF639-C92C-4EF8-F7F5-979AA480C5C7}"/>
                </a:ext>
              </a:extLst>
            </p:cNvPr>
            <p:cNvSpPr/>
            <p:nvPr/>
          </p:nvSpPr>
          <p:spPr>
            <a:xfrm>
              <a:off x="482236" y="6415485"/>
              <a:ext cx="30184" cy="442514"/>
            </a:xfrm>
            <a:custGeom>
              <a:avLst/>
              <a:gdLst>
                <a:gd name="f0" fmla="val 10800000"/>
                <a:gd name="f1" fmla="val 5400000"/>
                <a:gd name="f2" fmla="val 180"/>
                <a:gd name="f3" fmla="val w"/>
                <a:gd name="f4" fmla="val h"/>
                <a:gd name="f5" fmla="val 0"/>
                <a:gd name="f6" fmla="val 30185"/>
                <a:gd name="f7" fmla="val 442518"/>
                <a:gd name="f8" fmla="val 29635"/>
                <a:gd name="f9" fmla="val 724"/>
                <a:gd name="f10" fmla="val 28104"/>
                <a:gd name="f11" fmla="val 803"/>
                <a:gd name="f12" fmla="val 28905"/>
                <a:gd name="f13" fmla="+- 0 0 -90"/>
                <a:gd name="f14" fmla="*/ f3 1 30185"/>
                <a:gd name="f15" fmla="*/ f4 1 442518"/>
                <a:gd name="f16" fmla="+- f7 0 f5"/>
                <a:gd name="f17" fmla="+- f6 0 f5"/>
                <a:gd name="f18" fmla="*/ f13 f0 1"/>
                <a:gd name="f19" fmla="*/ f17 1 30185"/>
                <a:gd name="f20" fmla="*/ f16 1 442518"/>
                <a:gd name="f21" fmla="*/ 29635 f17 1"/>
                <a:gd name="f22" fmla="*/ 0 f16 1"/>
                <a:gd name="f23" fmla="*/ 30185 f17 1"/>
                <a:gd name="f24" fmla="*/ 442518 f16 1"/>
                <a:gd name="f25" fmla="*/ 724 f17 1"/>
                <a:gd name="f26" fmla="*/ 0 f17 1"/>
                <a:gd name="f27" fmla="*/ 28104 f16 1"/>
                <a:gd name="f28" fmla="*/ 803 f17 1"/>
                <a:gd name="f29" fmla="*/ 28905 f16 1"/>
                <a:gd name="f30" fmla="*/ f18 1 f2"/>
                <a:gd name="f31" fmla="*/ f21 1 30185"/>
                <a:gd name="f32" fmla="*/ f22 1 442518"/>
                <a:gd name="f33" fmla="*/ f23 1 30185"/>
                <a:gd name="f34" fmla="*/ f24 1 442518"/>
                <a:gd name="f35" fmla="*/ f25 1 30185"/>
                <a:gd name="f36" fmla="*/ f26 1 30185"/>
                <a:gd name="f37" fmla="*/ f27 1 442518"/>
                <a:gd name="f38" fmla="*/ f28 1 30185"/>
                <a:gd name="f39" fmla="*/ f29 1 442518"/>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185" h="442518">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1" name="Freeform: Shape 172">
              <a:extLst>
                <a:ext uri="{FF2B5EF4-FFF2-40B4-BE49-F238E27FC236}">
                  <a16:creationId xmlns:a16="http://schemas.microsoft.com/office/drawing/2014/main" id="{08AF2337-A7E8-08AD-6EE6-50F1B8944078}"/>
                </a:ext>
              </a:extLst>
            </p:cNvPr>
            <p:cNvSpPr/>
            <p:nvPr/>
          </p:nvSpPr>
          <p:spPr>
            <a:xfrm>
              <a:off x="422169" y="6474902"/>
              <a:ext cx="29306" cy="383097"/>
            </a:xfrm>
            <a:custGeom>
              <a:avLst/>
              <a:gdLst>
                <a:gd name="f0" fmla="val 10800000"/>
                <a:gd name="f1" fmla="val 5400000"/>
                <a:gd name="f2" fmla="val 180"/>
                <a:gd name="f3" fmla="val w"/>
                <a:gd name="f4" fmla="val h"/>
                <a:gd name="f5" fmla="val 0"/>
                <a:gd name="f6" fmla="val 29308"/>
                <a:gd name="f7" fmla="val 383101"/>
                <a:gd name="f8" fmla="val 28832"/>
                <a:gd name="f9" fmla="val 440"/>
                <a:gd name="f10" fmla="val 28904"/>
                <a:gd name="f11" fmla="+- 0 0 -90"/>
                <a:gd name="f12" fmla="*/ f3 1 29308"/>
                <a:gd name="f13" fmla="*/ f4 1 383101"/>
                <a:gd name="f14" fmla="+- f7 0 f5"/>
                <a:gd name="f15" fmla="+- f6 0 f5"/>
                <a:gd name="f16" fmla="*/ f11 f0 1"/>
                <a:gd name="f17" fmla="*/ f15 1 29308"/>
                <a:gd name="f18" fmla="*/ f14 1 383101"/>
                <a:gd name="f19" fmla="*/ 28832 f15 1"/>
                <a:gd name="f20" fmla="*/ 0 f14 1"/>
                <a:gd name="f21" fmla="*/ 29308 f15 1"/>
                <a:gd name="f22" fmla="*/ 383101 f14 1"/>
                <a:gd name="f23" fmla="*/ 440 f15 1"/>
                <a:gd name="f24" fmla="*/ 0 f15 1"/>
                <a:gd name="f25" fmla="*/ 28904 f14 1"/>
                <a:gd name="f26" fmla="*/ f16 1 f2"/>
                <a:gd name="f27" fmla="*/ f19 1 29308"/>
                <a:gd name="f28" fmla="*/ f20 1 383101"/>
                <a:gd name="f29" fmla="*/ f21 1 29308"/>
                <a:gd name="f30" fmla="*/ f22 1 383101"/>
                <a:gd name="f31" fmla="*/ f23 1 29308"/>
                <a:gd name="f32" fmla="*/ f24 1 29308"/>
                <a:gd name="f33" fmla="*/ f25 1 38310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308" h="38310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2" name="Freeform: Shape 171">
              <a:extLst>
                <a:ext uri="{FF2B5EF4-FFF2-40B4-BE49-F238E27FC236}">
                  <a16:creationId xmlns:a16="http://schemas.microsoft.com/office/drawing/2014/main" id="{6CC0A358-9BFA-BCA1-5699-B293EE0A65A4}"/>
                </a:ext>
              </a:extLst>
            </p:cNvPr>
            <p:cNvSpPr/>
            <p:nvPr/>
          </p:nvSpPr>
          <p:spPr>
            <a:xfrm>
              <a:off x="361297" y="6535920"/>
              <a:ext cx="29233" cy="322079"/>
            </a:xfrm>
            <a:custGeom>
              <a:avLst/>
              <a:gdLst>
                <a:gd name="f0" fmla="val 10800000"/>
                <a:gd name="f1" fmla="val 5400000"/>
                <a:gd name="f2" fmla="val 180"/>
                <a:gd name="f3" fmla="val w"/>
                <a:gd name="f4" fmla="val h"/>
                <a:gd name="f5" fmla="val 0"/>
                <a:gd name="f6" fmla="val 29233"/>
                <a:gd name="f7" fmla="val 322081"/>
                <a:gd name="f8" fmla="val 28833"/>
                <a:gd name="f9" fmla="val 364"/>
                <a:gd name="f10" fmla="val 28904"/>
                <a:gd name="f11" fmla="+- 0 0 -90"/>
                <a:gd name="f12" fmla="*/ f3 1 29233"/>
                <a:gd name="f13" fmla="*/ f4 1 322081"/>
                <a:gd name="f14" fmla="+- f7 0 f5"/>
                <a:gd name="f15" fmla="+- f6 0 f5"/>
                <a:gd name="f16" fmla="*/ f11 f0 1"/>
                <a:gd name="f17" fmla="*/ f15 1 29233"/>
                <a:gd name="f18" fmla="*/ f14 1 322081"/>
                <a:gd name="f19" fmla="*/ 28833 f15 1"/>
                <a:gd name="f20" fmla="*/ 0 f14 1"/>
                <a:gd name="f21" fmla="*/ 29233 f15 1"/>
                <a:gd name="f22" fmla="*/ 322081 f14 1"/>
                <a:gd name="f23" fmla="*/ 364 f15 1"/>
                <a:gd name="f24" fmla="*/ 0 f15 1"/>
                <a:gd name="f25" fmla="*/ 28904 f14 1"/>
                <a:gd name="f26" fmla="*/ f16 1 f2"/>
                <a:gd name="f27" fmla="*/ f19 1 29233"/>
                <a:gd name="f28" fmla="*/ f20 1 322081"/>
                <a:gd name="f29" fmla="*/ f21 1 29233"/>
                <a:gd name="f30" fmla="*/ f22 1 322081"/>
                <a:gd name="f31" fmla="*/ f23 1 29233"/>
                <a:gd name="f32" fmla="*/ f24 1 29233"/>
                <a:gd name="f33" fmla="*/ f25 1 32208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233" h="32208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3" name="Freeform: Shape 170">
              <a:extLst>
                <a:ext uri="{FF2B5EF4-FFF2-40B4-BE49-F238E27FC236}">
                  <a16:creationId xmlns:a16="http://schemas.microsoft.com/office/drawing/2014/main" id="{F9BCC0FD-B0D7-FF9A-5F31-B0798FA58A10}"/>
                </a:ext>
              </a:extLst>
            </p:cNvPr>
            <p:cNvSpPr/>
            <p:nvPr/>
          </p:nvSpPr>
          <p:spPr>
            <a:xfrm>
              <a:off x="300435" y="6597743"/>
              <a:ext cx="29955" cy="260256"/>
            </a:xfrm>
            <a:custGeom>
              <a:avLst/>
              <a:gdLst>
                <a:gd name="f0" fmla="val 10800000"/>
                <a:gd name="f1" fmla="val 5400000"/>
                <a:gd name="f2" fmla="val 180"/>
                <a:gd name="f3" fmla="val w"/>
                <a:gd name="f4" fmla="val h"/>
                <a:gd name="f5" fmla="val 0"/>
                <a:gd name="f6" fmla="val 29959"/>
                <a:gd name="f7" fmla="val 260260"/>
                <a:gd name="f8" fmla="val 29636"/>
                <a:gd name="f9" fmla="val 440"/>
                <a:gd name="f10" fmla="val 28104"/>
                <a:gd name="f11" fmla="val 803"/>
                <a:gd name="f12" fmla="val 28904"/>
                <a:gd name="f13" fmla="+- 0 0 -90"/>
                <a:gd name="f14" fmla="*/ f3 1 29959"/>
                <a:gd name="f15" fmla="*/ f4 1 260260"/>
                <a:gd name="f16" fmla="+- f7 0 f5"/>
                <a:gd name="f17" fmla="+- f6 0 f5"/>
                <a:gd name="f18" fmla="*/ f13 f0 1"/>
                <a:gd name="f19" fmla="*/ f17 1 29959"/>
                <a:gd name="f20" fmla="*/ f16 1 260260"/>
                <a:gd name="f21" fmla="*/ 29636 f17 1"/>
                <a:gd name="f22" fmla="*/ 0 f16 1"/>
                <a:gd name="f23" fmla="*/ 29959 f17 1"/>
                <a:gd name="f24" fmla="*/ 260260 f16 1"/>
                <a:gd name="f25" fmla="*/ 440 f17 1"/>
                <a:gd name="f26" fmla="*/ 0 f17 1"/>
                <a:gd name="f27" fmla="*/ 28104 f16 1"/>
                <a:gd name="f28" fmla="*/ 803 f17 1"/>
                <a:gd name="f29" fmla="*/ 28904 f16 1"/>
                <a:gd name="f30" fmla="*/ f18 1 f2"/>
                <a:gd name="f31" fmla="*/ f21 1 29959"/>
                <a:gd name="f32" fmla="*/ f22 1 260260"/>
                <a:gd name="f33" fmla="*/ f23 1 29959"/>
                <a:gd name="f34" fmla="*/ f24 1 260260"/>
                <a:gd name="f35" fmla="*/ f25 1 29959"/>
                <a:gd name="f36" fmla="*/ f26 1 29959"/>
                <a:gd name="f37" fmla="*/ f27 1 260260"/>
                <a:gd name="f38" fmla="*/ f28 1 29959"/>
                <a:gd name="f39" fmla="*/ f29 1 26026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959" h="26026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4" name="Freeform: Shape 169">
              <a:extLst>
                <a:ext uri="{FF2B5EF4-FFF2-40B4-BE49-F238E27FC236}">
                  <a16:creationId xmlns:a16="http://schemas.microsoft.com/office/drawing/2014/main" id="{56399EA7-E323-F002-E687-3EFCE4ABA38B}"/>
                </a:ext>
              </a:extLst>
            </p:cNvPr>
            <p:cNvSpPr/>
            <p:nvPr/>
          </p:nvSpPr>
          <p:spPr>
            <a:xfrm>
              <a:off x="239563" y="6658761"/>
              <a:ext cx="29882" cy="199238"/>
            </a:xfrm>
            <a:custGeom>
              <a:avLst/>
              <a:gdLst>
                <a:gd name="f0" fmla="val 10800000"/>
                <a:gd name="f1" fmla="val 5400000"/>
                <a:gd name="f2" fmla="val 180"/>
                <a:gd name="f3" fmla="val w"/>
                <a:gd name="f4" fmla="val h"/>
                <a:gd name="f5" fmla="val 0"/>
                <a:gd name="f6" fmla="val 29882"/>
                <a:gd name="f7" fmla="val 199240"/>
                <a:gd name="f8" fmla="val 29635"/>
                <a:gd name="f9" fmla="val 337"/>
                <a:gd name="f10" fmla="val 28103"/>
                <a:gd name="f11" fmla="val 803"/>
                <a:gd name="f12" fmla="val 28904"/>
                <a:gd name="f13" fmla="+- 0 0 -90"/>
                <a:gd name="f14" fmla="*/ f3 1 29882"/>
                <a:gd name="f15" fmla="*/ f4 1 199240"/>
                <a:gd name="f16" fmla="+- f7 0 f5"/>
                <a:gd name="f17" fmla="+- f6 0 f5"/>
                <a:gd name="f18" fmla="*/ f13 f0 1"/>
                <a:gd name="f19" fmla="*/ f17 1 29882"/>
                <a:gd name="f20" fmla="*/ f16 1 199240"/>
                <a:gd name="f21" fmla="*/ 29635 f17 1"/>
                <a:gd name="f22" fmla="*/ 0 f16 1"/>
                <a:gd name="f23" fmla="*/ 29882 f17 1"/>
                <a:gd name="f24" fmla="*/ 199240 f16 1"/>
                <a:gd name="f25" fmla="*/ 337 f17 1"/>
                <a:gd name="f26" fmla="*/ 0 f17 1"/>
                <a:gd name="f27" fmla="*/ 28103 f16 1"/>
                <a:gd name="f28" fmla="*/ 803 f17 1"/>
                <a:gd name="f29" fmla="*/ 28904 f16 1"/>
                <a:gd name="f30" fmla="*/ f18 1 f2"/>
                <a:gd name="f31" fmla="*/ f21 1 29882"/>
                <a:gd name="f32" fmla="*/ f22 1 199240"/>
                <a:gd name="f33" fmla="*/ f23 1 29882"/>
                <a:gd name="f34" fmla="*/ f24 1 199240"/>
                <a:gd name="f35" fmla="*/ f25 1 29882"/>
                <a:gd name="f36" fmla="*/ f26 1 29882"/>
                <a:gd name="f37" fmla="*/ f27 1 199240"/>
                <a:gd name="f38" fmla="*/ f28 1 29882"/>
                <a:gd name="f39" fmla="*/ f29 1 19924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882" h="19924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5" name="Freeform: Shape 168">
              <a:extLst>
                <a:ext uri="{FF2B5EF4-FFF2-40B4-BE49-F238E27FC236}">
                  <a16:creationId xmlns:a16="http://schemas.microsoft.com/office/drawing/2014/main" id="{EA32D3FA-3B57-6D5D-1981-BE891F4EC7A6}"/>
                </a:ext>
              </a:extLst>
            </p:cNvPr>
            <p:cNvSpPr/>
            <p:nvPr/>
          </p:nvSpPr>
          <p:spPr>
            <a:xfrm>
              <a:off x="179496" y="6718179"/>
              <a:ext cx="29004" cy="139820"/>
            </a:xfrm>
            <a:custGeom>
              <a:avLst/>
              <a:gdLst>
                <a:gd name="f0" fmla="val 10800000"/>
                <a:gd name="f1" fmla="val 5400000"/>
                <a:gd name="f2" fmla="val 180"/>
                <a:gd name="f3" fmla="val w"/>
                <a:gd name="f4" fmla="val h"/>
                <a:gd name="f5" fmla="val 0"/>
                <a:gd name="f6" fmla="val 29006"/>
                <a:gd name="f7" fmla="val 139823"/>
                <a:gd name="f8" fmla="val 28832"/>
                <a:gd name="f9" fmla="val 138"/>
                <a:gd name="f10" fmla="val 28904"/>
                <a:gd name="f11" fmla="+- 0 0 -90"/>
                <a:gd name="f12" fmla="*/ f3 1 29006"/>
                <a:gd name="f13" fmla="*/ f4 1 139823"/>
                <a:gd name="f14" fmla="+- f7 0 f5"/>
                <a:gd name="f15" fmla="+- f6 0 f5"/>
                <a:gd name="f16" fmla="*/ f11 f0 1"/>
                <a:gd name="f17" fmla="*/ f15 1 29006"/>
                <a:gd name="f18" fmla="*/ f14 1 139823"/>
                <a:gd name="f19" fmla="*/ 28832 f15 1"/>
                <a:gd name="f20" fmla="*/ 0 f14 1"/>
                <a:gd name="f21" fmla="*/ 29006 f15 1"/>
                <a:gd name="f22" fmla="*/ 139823 f14 1"/>
                <a:gd name="f23" fmla="*/ 138 f15 1"/>
                <a:gd name="f24" fmla="*/ 0 f15 1"/>
                <a:gd name="f25" fmla="*/ 28904 f14 1"/>
                <a:gd name="f26" fmla="*/ f16 1 f2"/>
                <a:gd name="f27" fmla="*/ f19 1 29006"/>
                <a:gd name="f28" fmla="*/ f20 1 139823"/>
                <a:gd name="f29" fmla="*/ f21 1 29006"/>
                <a:gd name="f30" fmla="*/ f22 1 139823"/>
                <a:gd name="f31" fmla="*/ f23 1 29006"/>
                <a:gd name="f32" fmla="*/ f24 1 29006"/>
                <a:gd name="f33" fmla="*/ f25 1 13982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006" h="13982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6" name="Freeform: Shape 167">
              <a:extLst>
                <a:ext uri="{FF2B5EF4-FFF2-40B4-BE49-F238E27FC236}">
                  <a16:creationId xmlns:a16="http://schemas.microsoft.com/office/drawing/2014/main" id="{13CC0F32-AA49-162F-637D-446AE74C5A0F}"/>
                </a:ext>
              </a:extLst>
            </p:cNvPr>
            <p:cNvSpPr/>
            <p:nvPr/>
          </p:nvSpPr>
          <p:spPr>
            <a:xfrm>
              <a:off x="118625" y="6779197"/>
              <a:ext cx="28931" cy="78802"/>
            </a:xfrm>
            <a:custGeom>
              <a:avLst/>
              <a:gdLst>
                <a:gd name="f0" fmla="val 10800000"/>
                <a:gd name="f1" fmla="val 5400000"/>
                <a:gd name="f2" fmla="val 180"/>
                <a:gd name="f3" fmla="val w"/>
                <a:gd name="f4" fmla="val h"/>
                <a:gd name="f5" fmla="val 0"/>
                <a:gd name="f6" fmla="val 28931"/>
                <a:gd name="f7" fmla="val 78803"/>
                <a:gd name="f8" fmla="val 28833"/>
                <a:gd name="f9" fmla="val 62"/>
                <a:gd name="f10" fmla="val 28904"/>
                <a:gd name="f11" fmla="+- 0 0 -90"/>
                <a:gd name="f12" fmla="*/ f3 1 28931"/>
                <a:gd name="f13" fmla="*/ f4 1 78803"/>
                <a:gd name="f14" fmla="+- f7 0 f5"/>
                <a:gd name="f15" fmla="+- f6 0 f5"/>
                <a:gd name="f16" fmla="*/ f11 f0 1"/>
                <a:gd name="f17" fmla="*/ f15 1 28931"/>
                <a:gd name="f18" fmla="*/ f14 1 78803"/>
                <a:gd name="f19" fmla="*/ 28833 f15 1"/>
                <a:gd name="f20" fmla="*/ 0 f14 1"/>
                <a:gd name="f21" fmla="*/ 28931 f15 1"/>
                <a:gd name="f22" fmla="*/ 78803 f14 1"/>
                <a:gd name="f23" fmla="*/ 62 f15 1"/>
                <a:gd name="f24" fmla="*/ 0 f15 1"/>
                <a:gd name="f25" fmla="*/ 28904 f14 1"/>
                <a:gd name="f26" fmla="*/ f16 1 f2"/>
                <a:gd name="f27" fmla="*/ f19 1 28931"/>
                <a:gd name="f28" fmla="*/ f20 1 78803"/>
                <a:gd name="f29" fmla="*/ f21 1 28931"/>
                <a:gd name="f30" fmla="*/ f22 1 78803"/>
                <a:gd name="f31" fmla="*/ f23 1 28931"/>
                <a:gd name="f32" fmla="*/ f24 1 28931"/>
                <a:gd name="f33" fmla="*/ f25 1 7880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8931" h="7880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7" name="Freeform: Shape 166">
              <a:extLst>
                <a:ext uri="{FF2B5EF4-FFF2-40B4-BE49-F238E27FC236}">
                  <a16:creationId xmlns:a16="http://schemas.microsoft.com/office/drawing/2014/main" id="{71F000EC-9716-BE70-6622-7D0AD1316C1A}"/>
                </a:ext>
              </a:extLst>
            </p:cNvPr>
            <p:cNvSpPr/>
            <p:nvPr/>
          </p:nvSpPr>
          <p:spPr>
            <a:xfrm>
              <a:off x="70454" y="6841019"/>
              <a:ext cx="16962" cy="16980"/>
            </a:xfrm>
            <a:custGeom>
              <a:avLst/>
              <a:gdLst>
                <a:gd name="f0" fmla="val 10800000"/>
                <a:gd name="f1" fmla="val 5400000"/>
                <a:gd name="f2" fmla="val 180"/>
                <a:gd name="f3" fmla="val w"/>
                <a:gd name="f4" fmla="val h"/>
                <a:gd name="f5" fmla="val 0"/>
                <a:gd name="f6" fmla="val 16961"/>
                <a:gd name="f7" fmla="val 16982"/>
                <a:gd name="f8" fmla="val 16940"/>
                <a:gd name="f9" fmla="+- 0 0 -90"/>
                <a:gd name="f10" fmla="*/ f3 1 16961"/>
                <a:gd name="f11" fmla="*/ f4 1 16982"/>
                <a:gd name="f12" fmla="+- f7 0 f5"/>
                <a:gd name="f13" fmla="+- f6 0 f5"/>
                <a:gd name="f14" fmla="*/ f9 f0 1"/>
                <a:gd name="f15" fmla="*/ f13 1 16961"/>
                <a:gd name="f16" fmla="*/ f12 1 16982"/>
                <a:gd name="f17" fmla="*/ 16940 f13 1"/>
                <a:gd name="f18" fmla="*/ 0 f12 1"/>
                <a:gd name="f19" fmla="*/ 16961 f13 1"/>
                <a:gd name="f20" fmla="*/ 16982 f12 1"/>
                <a:gd name="f21" fmla="*/ 0 f13 1"/>
                <a:gd name="f22" fmla="*/ f14 1 f2"/>
                <a:gd name="f23" fmla="*/ f17 1 16961"/>
                <a:gd name="f24" fmla="*/ f18 1 16982"/>
                <a:gd name="f25" fmla="*/ f19 1 16961"/>
                <a:gd name="f26" fmla="*/ f20 1 16982"/>
                <a:gd name="f27" fmla="*/ f21 1 16961"/>
                <a:gd name="f28" fmla="*/ f5 1 f15"/>
                <a:gd name="f29" fmla="*/ f6 1 f15"/>
                <a:gd name="f30" fmla="*/ f5 1 f16"/>
                <a:gd name="f31" fmla="*/ f7 1 f16"/>
                <a:gd name="f32" fmla="+- f22 0 f1"/>
                <a:gd name="f33" fmla="*/ f23 1 f15"/>
                <a:gd name="f34" fmla="*/ f24 1 f16"/>
                <a:gd name="f35" fmla="*/ f25 1 f15"/>
                <a:gd name="f36" fmla="*/ f26 1 f16"/>
                <a:gd name="f37" fmla="*/ f27 1 f15"/>
                <a:gd name="f38" fmla="*/ f28 f10 1"/>
                <a:gd name="f39" fmla="*/ f29 f10 1"/>
                <a:gd name="f40" fmla="*/ f31 f11 1"/>
                <a:gd name="f41" fmla="*/ f30 f11 1"/>
                <a:gd name="f42" fmla="*/ f33 f10 1"/>
                <a:gd name="f43" fmla="*/ f34 f11 1"/>
                <a:gd name="f44" fmla="*/ f35 f10 1"/>
                <a:gd name="f45" fmla="*/ f36 f11 1"/>
                <a:gd name="f46" fmla="*/ f37 f10 1"/>
              </a:gdLst>
              <a:ahLst/>
              <a:cxnLst>
                <a:cxn ang="3cd4">
                  <a:pos x="hc" y="t"/>
                </a:cxn>
                <a:cxn ang="0">
                  <a:pos x="r" y="vc"/>
                </a:cxn>
                <a:cxn ang="cd4">
                  <a:pos x="hc" y="b"/>
                </a:cxn>
                <a:cxn ang="cd2">
                  <a:pos x="l" y="vc"/>
                </a:cxn>
                <a:cxn ang="f32">
                  <a:pos x="f42" y="f43"/>
                </a:cxn>
                <a:cxn ang="f32">
                  <a:pos x="f44" y="f45"/>
                </a:cxn>
                <a:cxn ang="f32">
                  <a:pos x="f46" y="f45"/>
                </a:cxn>
                <a:cxn ang="f32">
                  <a:pos x="f42" y="f43"/>
                </a:cxn>
              </a:cxnLst>
              <a:rect l="f38" t="f41" r="f39" b="f40"/>
              <a:pathLst>
                <a:path w="16961" h="16982">
                  <a:moveTo>
                    <a:pt x="f8" y="f5"/>
                  </a:moveTo>
                  <a:lnTo>
                    <a:pt x="f6" y="f7"/>
                  </a:lnTo>
                  <a:lnTo>
                    <a:pt x="f5" y="f7"/>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68" name="Text Placeholder 9">
            <a:extLst>
              <a:ext uri="{FF2B5EF4-FFF2-40B4-BE49-F238E27FC236}">
                <a16:creationId xmlns:a16="http://schemas.microsoft.com/office/drawing/2014/main" id="{89CC6963-F85D-3B9A-8CA4-1688BCEEB67B}"/>
              </a:ext>
            </a:extLst>
          </p:cNvPr>
          <p:cNvSpPr txBox="1">
            <a:spLocks noGrp="1"/>
          </p:cNvSpPr>
          <p:nvPr>
            <p:ph type="body" idx="4294967295"/>
          </p:nvPr>
        </p:nvSpPr>
        <p:spPr>
          <a:xfrm>
            <a:off x="4937760" y="2080150"/>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69" name="Text Placeholder 9">
            <a:extLst>
              <a:ext uri="{FF2B5EF4-FFF2-40B4-BE49-F238E27FC236}">
                <a16:creationId xmlns:a16="http://schemas.microsoft.com/office/drawing/2014/main" id="{F7B80B45-7D6F-C1C5-7F87-77764A0BD9E0}"/>
              </a:ext>
            </a:extLst>
          </p:cNvPr>
          <p:cNvSpPr txBox="1">
            <a:spLocks noGrp="1"/>
          </p:cNvSpPr>
          <p:nvPr>
            <p:ph type="body" idx="4294967295"/>
          </p:nvPr>
        </p:nvSpPr>
        <p:spPr>
          <a:xfrm>
            <a:off x="4937760" y="2491868"/>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0" name="Text Placeholder 9">
            <a:extLst>
              <a:ext uri="{FF2B5EF4-FFF2-40B4-BE49-F238E27FC236}">
                <a16:creationId xmlns:a16="http://schemas.microsoft.com/office/drawing/2014/main" id="{1D3F34C5-FDF4-E2B9-154D-81354F5314D4}"/>
              </a:ext>
            </a:extLst>
          </p:cNvPr>
          <p:cNvSpPr txBox="1">
            <a:spLocks noGrp="1"/>
          </p:cNvSpPr>
          <p:nvPr>
            <p:ph type="body" idx="4294967295"/>
          </p:nvPr>
        </p:nvSpPr>
        <p:spPr>
          <a:xfrm>
            <a:off x="4937760" y="3417085"/>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71" name="Text Placeholder 9">
            <a:extLst>
              <a:ext uri="{FF2B5EF4-FFF2-40B4-BE49-F238E27FC236}">
                <a16:creationId xmlns:a16="http://schemas.microsoft.com/office/drawing/2014/main" id="{241B0967-3C79-B2D9-7BBC-B1DA624DCD80}"/>
              </a:ext>
            </a:extLst>
          </p:cNvPr>
          <p:cNvSpPr txBox="1">
            <a:spLocks noGrp="1"/>
          </p:cNvSpPr>
          <p:nvPr>
            <p:ph type="body" idx="4294967295"/>
          </p:nvPr>
        </p:nvSpPr>
        <p:spPr>
          <a:xfrm>
            <a:off x="4937760" y="3837937"/>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2" name="Text Placeholder 9">
            <a:extLst>
              <a:ext uri="{FF2B5EF4-FFF2-40B4-BE49-F238E27FC236}">
                <a16:creationId xmlns:a16="http://schemas.microsoft.com/office/drawing/2014/main" id="{D54A13A2-7219-CB46-7945-DD03BF67FBDB}"/>
              </a:ext>
            </a:extLst>
          </p:cNvPr>
          <p:cNvSpPr txBox="1">
            <a:spLocks noGrp="1"/>
          </p:cNvSpPr>
          <p:nvPr>
            <p:ph type="body" idx="4294967295"/>
          </p:nvPr>
        </p:nvSpPr>
        <p:spPr>
          <a:xfrm>
            <a:off x="4933745" y="4790587"/>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73" name="Text Placeholder 9">
            <a:extLst>
              <a:ext uri="{FF2B5EF4-FFF2-40B4-BE49-F238E27FC236}">
                <a16:creationId xmlns:a16="http://schemas.microsoft.com/office/drawing/2014/main" id="{1AC9BB82-1625-54C8-98BA-B720A0DEFAEE}"/>
              </a:ext>
            </a:extLst>
          </p:cNvPr>
          <p:cNvSpPr txBox="1">
            <a:spLocks noGrp="1"/>
          </p:cNvSpPr>
          <p:nvPr>
            <p:ph type="body" idx="4294967295"/>
          </p:nvPr>
        </p:nvSpPr>
        <p:spPr>
          <a:xfrm>
            <a:off x="4933745" y="5203301"/>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4" name="Text Placeholder 9">
            <a:extLst>
              <a:ext uri="{FF2B5EF4-FFF2-40B4-BE49-F238E27FC236}">
                <a16:creationId xmlns:a16="http://schemas.microsoft.com/office/drawing/2014/main" id="{63398A48-1197-87E1-521A-118C92463340}"/>
              </a:ext>
            </a:extLst>
          </p:cNvPr>
          <p:cNvSpPr txBox="1">
            <a:spLocks noGrp="1"/>
          </p:cNvSpPr>
          <p:nvPr>
            <p:ph type="body" idx="4294967295"/>
          </p:nvPr>
        </p:nvSpPr>
        <p:spPr>
          <a:xfrm>
            <a:off x="8486217" y="2080150"/>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75" name="Text Placeholder 9">
            <a:extLst>
              <a:ext uri="{FF2B5EF4-FFF2-40B4-BE49-F238E27FC236}">
                <a16:creationId xmlns:a16="http://schemas.microsoft.com/office/drawing/2014/main" id="{842FA871-1933-6465-9261-DA033200958E}"/>
              </a:ext>
            </a:extLst>
          </p:cNvPr>
          <p:cNvSpPr txBox="1">
            <a:spLocks noGrp="1"/>
          </p:cNvSpPr>
          <p:nvPr>
            <p:ph type="body" idx="4294967295"/>
          </p:nvPr>
        </p:nvSpPr>
        <p:spPr>
          <a:xfrm>
            <a:off x="8486217" y="2486546"/>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6" name="Text Placeholder 9">
            <a:extLst>
              <a:ext uri="{FF2B5EF4-FFF2-40B4-BE49-F238E27FC236}">
                <a16:creationId xmlns:a16="http://schemas.microsoft.com/office/drawing/2014/main" id="{A5742C39-36B6-BFE9-F744-9F1AC3B0E5BF}"/>
              </a:ext>
            </a:extLst>
          </p:cNvPr>
          <p:cNvSpPr txBox="1">
            <a:spLocks noGrp="1"/>
          </p:cNvSpPr>
          <p:nvPr>
            <p:ph type="body" idx="4294967295"/>
          </p:nvPr>
        </p:nvSpPr>
        <p:spPr>
          <a:xfrm>
            <a:off x="8486217" y="3417085"/>
            <a:ext cx="3200400" cy="365760"/>
          </a:xfrm>
        </p:spPr>
        <p:txBody>
          <a:bodyPr>
            <a:noAutofit/>
          </a:bodyPr>
          <a:lstStyle>
            <a:lvl1pPr marL="0" indent="0">
              <a:lnSpc>
                <a:spcPts val="2400"/>
              </a:lnSpc>
              <a:spcBef>
                <a:spcPts val="0"/>
              </a:spcBef>
              <a:buNone/>
              <a:defRPr sz="2000" b="1" cap="all">
                <a:solidFill>
                  <a:srgbClr val="AA2070"/>
                </a:solidFill>
              </a:defRPr>
            </a:lvl1pPr>
          </a:lstStyle>
          <a:p>
            <a:pPr lvl="0"/>
            <a:r>
              <a:rPr lang="en-US"/>
              <a:t>ADD SUBTITLE</a:t>
            </a:r>
          </a:p>
        </p:txBody>
      </p:sp>
      <p:sp>
        <p:nvSpPr>
          <p:cNvPr id="77" name="Text Placeholder 9">
            <a:extLst>
              <a:ext uri="{FF2B5EF4-FFF2-40B4-BE49-F238E27FC236}">
                <a16:creationId xmlns:a16="http://schemas.microsoft.com/office/drawing/2014/main" id="{3F40E0B8-853D-C573-9BDD-5A0ADCB0FD48}"/>
              </a:ext>
            </a:extLst>
          </p:cNvPr>
          <p:cNvSpPr txBox="1">
            <a:spLocks noGrp="1"/>
          </p:cNvSpPr>
          <p:nvPr>
            <p:ph type="body" idx="4294967295"/>
          </p:nvPr>
        </p:nvSpPr>
        <p:spPr>
          <a:xfrm>
            <a:off x="8486217" y="3832625"/>
            <a:ext cx="3200400" cy="731520"/>
          </a:xfrm>
        </p:spPr>
        <p:txBody>
          <a:bodyPr/>
          <a:lstStyle>
            <a:lvl1pPr marL="0" indent="0">
              <a:lnSpc>
                <a:spcPts val="1800"/>
              </a:lnSpc>
              <a:spcBef>
                <a:spcPts val="0"/>
              </a:spcBef>
              <a:buNone/>
              <a:defRPr sz="1400"/>
            </a:lvl1pPr>
          </a:lstStyle>
          <a:p>
            <a:pPr lvl="0"/>
            <a:r>
              <a:rPr lang="en-US"/>
              <a:t>Click to edit Master text styles</a:t>
            </a:r>
          </a:p>
        </p:txBody>
      </p:sp>
      <p:sp>
        <p:nvSpPr>
          <p:cNvPr id="78" name="Date Placeholder 3">
            <a:extLst>
              <a:ext uri="{FF2B5EF4-FFF2-40B4-BE49-F238E27FC236}">
                <a16:creationId xmlns:a16="http://schemas.microsoft.com/office/drawing/2014/main" id="{55495CAA-D0C8-8877-23E1-43544A9CA0E4}"/>
              </a:ext>
            </a:extLst>
          </p:cNvPr>
          <p:cNvSpPr txBox="1">
            <a:spLocks noGrp="1"/>
          </p:cNvSpPr>
          <p:nvPr>
            <p:ph type="dt" sz="half" idx="7"/>
          </p:nvPr>
        </p:nvSpPr>
        <p:spPr>
          <a:xfrm>
            <a:off x="4937760" y="6353178"/>
            <a:ext cx="1097280" cy="365129"/>
          </a:xfrm>
        </p:spPr>
        <p:txBody>
          <a:bodyPr/>
          <a:lstStyle>
            <a:lvl1pPr>
              <a:defRPr>
                <a:solidFill>
                  <a:srgbClr val="404040"/>
                </a:solidFill>
              </a:defRPr>
            </a:lvl1pPr>
          </a:lstStyle>
          <a:p>
            <a:pPr lvl="0"/>
            <a:r>
              <a:rPr lang="en-US"/>
              <a:t>20XX</a:t>
            </a:r>
          </a:p>
        </p:txBody>
      </p:sp>
      <p:sp>
        <p:nvSpPr>
          <p:cNvPr id="79" name="Footer Placeholder 4">
            <a:extLst>
              <a:ext uri="{FF2B5EF4-FFF2-40B4-BE49-F238E27FC236}">
                <a16:creationId xmlns:a16="http://schemas.microsoft.com/office/drawing/2014/main" id="{629DB2A9-47BE-385B-A200-71BAA6385113}"/>
              </a:ext>
            </a:extLst>
          </p:cNvPr>
          <p:cNvSpPr txBox="1">
            <a:spLocks noGrp="1"/>
          </p:cNvSpPr>
          <p:nvPr>
            <p:ph type="ftr" sz="quarter" idx="9"/>
          </p:nvPr>
        </p:nvSpPr>
        <p:spPr>
          <a:xfrm>
            <a:off x="7436165" y="6349995"/>
            <a:ext cx="2286000" cy="365129"/>
          </a:xfrm>
        </p:spPr>
        <p:txBody>
          <a:bodyPr/>
          <a:lstStyle>
            <a:lvl1pPr>
              <a:defRPr>
                <a:solidFill>
                  <a:srgbClr val="404040"/>
                </a:solidFill>
              </a:defRPr>
            </a:lvl1pPr>
          </a:lstStyle>
          <a:p>
            <a:pPr lvl="0"/>
            <a:r>
              <a:rPr lang="en-US"/>
              <a:t>Pitch deck title</a:t>
            </a:r>
          </a:p>
        </p:txBody>
      </p:sp>
      <p:sp>
        <p:nvSpPr>
          <p:cNvPr id="80" name="Slide Number Placeholder 5">
            <a:extLst>
              <a:ext uri="{FF2B5EF4-FFF2-40B4-BE49-F238E27FC236}">
                <a16:creationId xmlns:a16="http://schemas.microsoft.com/office/drawing/2014/main" id="{BC18F1F6-66AB-8FF9-DA03-8D212EC9FE51}"/>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92ADA9BB-78B0-4400-9B2F-425BBC538F5E}" type="slidenum">
              <a:t>‹#›</a:t>
            </a:fld>
            <a:endParaRPr lang="en-US"/>
          </a:p>
        </p:txBody>
      </p:sp>
    </p:spTree>
    <p:extLst>
      <p:ext uri="{BB962C8B-B14F-4D97-AF65-F5344CB8AC3E}">
        <p14:creationId xmlns:p14="http://schemas.microsoft.com/office/powerpoint/2010/main" val="4125595325"/>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meline">
    <p:bg>
      <p:bgPr>
        <a:solidFill>
          <a:srgbClr val="385E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AF27-CBC1-3A0E-E54D-6DCD7A84E8CF}"/>
              </a:ext>
            </a:extLst>
          </p:cNvPr>
          <p:cNvSpPr txBox="1">
            <a:spLocks noGrp="1"/>
          </p:cNvSpPr>
          <p:nvPr>
            <p:ph type="title"/>
          </p:nvPr>
        </p:nvSpPr>
        <p:spPr>
          <a:xfrm>
            <a:off x="838203" y="896112"/>
            <a:ext cx="10515600" cy="1325559"/>
          </a:xfrm>
        </p:spPr>
        <p:txBody>
          <a:bodyPr anchor="t"/>
          <a:lstStyle>
            <a:lvl1pPr>
              <a:defRPr cap="all">
                <a:solidFill>
                  <a:srgbClr val="F8F0E3"/>
                </a:solidFill>
              </a:defRPr>
            </a:lvl1pPr>
          </a:lstStyle>
          <a:p>
            <a:pPr lvl="0"/>
            <a:r>
              <a:rPr lang="en-US"/>
              <a:t>Click to ADD TITLE</a:t>
            </a:r>
            <a:endParaRPr lang="en-ZA"/>
          </a:p>
        </p:txBody>
      </p:sp>
      <p:sp>
        <p:nvSpPr>
          <p:cNvPr id="3" name="Text Placeholder 3">
            <a:extLst>
              <a:ext uri="{FF2B5EF4-FFF2-40B4-BE49-F238E27FC236}">
                <a16:creationId xmlns:a16="http://schemas.microsoft.com/office/drawing/2014/main" id="{CA1C0D15-61BC-8EE3-EB02-D7BDF0E66756}"/>
              </a:ext>
            </a:extLst>
          </p:cNvPr>
          <p:cNvSpPr txBox="1">
            <a:spLocks noGrp="1"/>
          </p:cNvSpPr>
          <p:nvPr>
            <p:ph type="body" idx="4294967295"/>
          </p:nvPr>
        </p:nvSpPr>
        <p:spPr>
          <a:xfrm>
            <a:off x="2258568" y="2304288"/>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4" name="Text Placeholder 36">
            <a:extLst>
              <a:ext uri="{FF2B5EF4-FFF2-40B4-BE49-F238E27FC236}">
                <a16:creationId xmlns:a16="http://schemas.microsoft.com/office/drawing/2014/main" id="{91849EC7-1D55-6496-D889-5B66D1D106E2}"/>
              </a:ext>
            </a:extLst>
          </p:cNvPr>
          <p:cNvSpPr txBox="1">
            <a:spLocks noGrp="1"/>
          </p:cNvSpPr>
          <p:nvPr>
            <p:ph type="body" idx="4294967295"/>
          </p:nvPr>
        </p:nvSpPr>
        <p:spPr>
          <a:xfrm>
            <a:off x="2313432" y="2615184"/>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5" name="Text Placeholder 3">
            <a:extLst>
              <a:ext uri="{FF2B5EF4-FFF2-40B4-BE49-F238E27FC236}">
                <a16:creationId xmlns:a16="http://schemas.microsoft.com/office/drawing/2014/main" id="{601FE29F-43C4-2B3F-417E-3F50C60E2335}"/>
              </a:ext>
            </a:extLst>
          </p:cNvPr>
          <p:cNvSpPr txBox="1">
            <a:spLocks noGrp="1"/>
          </p:cNvSpPr>
          <p:nvPr>
            <p:ph type="body" idx="4294967295"/>
          </p:nvPr>
        </p:nvSpPr>
        <p:spPr>
          <a:xfrm>
            <a:off x="4667856" y="2302550"/>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6" name="Text Placeholder 36">
            <a:extLst>
              <a:ext uri="{FF2B5EF4-FFF2-40B4-BE49-F238E27FC236}">
                <a16:creationId xmlns:a16="http://schemas.microsoft.com/office/drawing/2014/main" id="{0B27A867-B885-EF33-5C23-5BB31FCAA960}"/>
              </a:ext>
            </a:extLst>
          </p:cNvPr>
          <p:cNvSpPr txBox="1">
            <a:spLocks noGrp="1"/>
          </p:cNvSpPr>
          <p:nvPr>
            <p:ph type="body" idx="4294967295"/>
          </p:nvPr>
        </p:nvSpPr>
        <p:spPr>
          <a:xfrm>
            <a:off x="4722720" y="2613446"/>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7" name="Text Placeholder 3">
            <a:extLst>
              <a:ext uri="{FF2B5EF4-FFF2-40B4-BE49-F238E27FC236}">
                <a16:creationId xmlns:a16="http://schemas.microsoft.com/office/drawing/2014/main" id="{655B8020-CB50-C696-1ACC-6C9468B66E4A}"/>
              </a:ext>
            </a:extLst>
          </p:cNvPr>
          <p:cNvSpPr txBox="1">
            <a:spLocks noGrp="1"/>
          </p:cNvSpPr>
          <p:nvPr>
            <p:ph type="body" idx="4294967295"/>
          </p:nvPr>
        </p:nvSpPr>
        <p:spPr>
          <a:xfrm>
            <a:off x="8577757" y="2319695"/>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8" name="Text Placeholder 36">
            <a:extLst>
              <a:ext uri="{FF2B5EF4-FFF2-40B4-BE49-F238E27FC236}">
                <a16:creationId xmlns:a16="http://schemas.microsoft.com/office/drawing/2014/main" id="{3087040C-2DBF-8CB7-3820-F0FD0859AACB}"/>
              </a:ext>
            </a:extLst>
          </p:cNvPr>
          <p:cNvSpPr txBox="1">
            <a:spLocks noGrp="1"/>
          </p:cNvSpPr>
          <p:nvPr>
            <p:ph type="body" idx="4294967295"/>
          </p:nvPr>
        </p:nvSpPr>
        <p:spPr>
          <a:xfrm>
            <a:off x="8632621" y="2630591"/>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9" name="Text Placeholder 10">
            <a:extLst>
              <a:ext uri="{FF2B5EF4-FFF2-40B4-BE49-F238E27FC236}">
                <a16:creationId xmlns:a16="http://schemas.microsoft.com/office/drawing/2014/main" id="{B4BBE563-DE67-774E-1A91-52FC9FD6C583}"/>
              </a:ext>
            </a:extLst>
          </p:cNvPr>
          <p:cNvSpPr txBox="1">
            <a:spLocks noGrp="1"/>
          </p:cNvSpPr>
          <p:nvPr>
            <p:ph type="body" idx="4294967295"/>
          </p:nvPr>
        </p:nvSpPr>
        <p:spPr>
          <a:xfrm>
            <a:off x="914400" y="3354714"/>
            <a:ext cx="731520" cy="457200"/>
          </a:xfrm>
        </p:spPr>
        <p:txBody>
          <a:bodyPr anchor="ctr" anchorCtr="1"/>
          <a:lstStyle>
            <a:lvl1pPr marL="0" indent="0" algn="ctr">
              <a:buNone/>
              <a:defRPr sz="1400" b="1">
                <a:solidFill>
                  <a:srgbClr val="F8F0E3"/>
                </a:solidFill>
              </a:defRPr>
            </a:lvl1pPr>
          </a:lstStyle>
          <a:p>
            <a:pPr lvl="0"/>
            <a:r>
              <a:rPr lang="en-US"/>
              <a:t>Year</a:t>
            </a:r>
            <a:endParaRPr lang="en-ZA"/>
          </a:p>
        </p:txBody>
      </p:sp>
      <p:sp>
        <p:nvSpPr>
          <p:cNvPr id="10" name="Text Placeholder 10">
            <a:extLst>
              <a:ext uri="{FF2B5EF4-FFF2-40B4-BE49-F238E27FC236}">
                <a16:creationId xmlns:a16="http://schemas.microsoft.com/office/drawing/2014/main" id="{3F0DD804-5D09-8522-7445-01278C0C75AC}"/>
              </a:ext>
            </a:extLst>
          </p:cNvPr>
          <p:cNvSpPr txBox="1">
            <a:spLocks noGrp="1"/>
          </p:cNvSpPr>
          <p:nvPr>
            <p:ph type="body" idx="4294967295"/>
          </p:nvPr>
        </p:nvSpPr>
        <p:spPr>
          <a:xfrm>
            <a:off x="196596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9F1BDA6E-A24D-2EED-D324-08EE52B25D29}"/>
              </a:ext>
            </a:extLst>
          </p:cNvPr>
          <p:cNvSpPr txBox="1">
            <a:spLocks noGrp="1"/>
          </p:cNvSpPr>
          <p:nvPr>
            <p:ph type="body" idx="4294967295"/>
          </p:nvPr>
        </p:nvSpPr>
        <p:spPr>
          <a:xfrm>
            <a:off x="275388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3AC48121-902A-9E79-0264-D1115C0D3A23}"/>
              </a:ext>
            </a:extLst>
          </p:cNvPr>
          <p:cNvSpPr txBox="1">
            <a:spLocks noGrp="1"/>
          </p:cNvSpPr>
          <p:nvPr>
            <p:ph type="body" idx="4294967295"/>
          </p:nvPr>
        </p:nvSpPr>
        <p:spPr>
          <a:xfrm>
            <a:off x="354180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E977F8B5-5919-B080-2270-E11E4D08B5D5}"/>
              </a:ext>
            </a:extLst>
          </p:cNvPr>
          <p:cNvSpPr txBox="1">
            <a:spLocks noGrp="1"/>
          </p:cNvSpPr>
          <p:nvPr>
            <p:ph type="body" idx="4294967295"/>
          </p:nvPr>
        </p:nvSpPr>
        <p:spPr>
          <a:xfrm>
            <a:off x="432972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882B2ABC-1660-7BD0-39BD-4F167306B86F}"/>
              </a:ext>
            </a:extLst>
          </p:cNvPr>
          <p:cNvSpPr txBox="1">
            <a:spLocks noGrp="1"/>
          </p:cNvSpPr>
          <p:nvPr>
            <p:ph type="body" idx="4294967295"/>
          </p:nvPr>
        </p:nvSpPr>
        <p:spPr>
          <a:xfrm>
            <a:off x="511764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561681EC-195D-BF0E-80AD-F0BC91F4F8AE}"/>
              </a:ext>
            </a:extLst>
          </p:cNvPr>
          <p:cNvSpPr txBox="1">
            <a:spLocks noGrp="1"/>
          </p:cNvSpPr>
          <p:nvPr>
            <p:ph type="body" idx="4294967295"/>
          </p:nvPr>
        </p:nvSpPr>
        <p:spPr>
          <a:xfrm>
            <a:off x="5905560"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77E3A5AD-EFEA-E074-8B7B-717E45707354}"/>
              </a:ext>
            </a:extLst>
          </p:cNvPr>
          <p:cNvSpPr txBox="1">
            <a:spLocks noGrp="1"/>
          </p:cNvSpPr>
          <p:nvPr>
            <p:ph type="body" idx="4294967295"/>
          </p:nvPr>
        </p:nvSpPr>
        <p:spPr>
          <a:xfrm>
            <a:off x="669348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C773924E-9C64-0E21-8B9E-325B643F2C0A}"/>
              </a:ext>
            </a:extLst>
          </p:cNvPr>
          <p:cNvSpPr txBox="1">
            <a:spLocks noGrp="1"/>
          </p:cNvSpPr>
          <p:nvPr>
            <p:ph type="body" idx="4294967295"/>
          </p:nvPr>
        </p:nvSpPr>
        <p:spPr>
          <a:xfrm>
            <a:off x="748140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9BE2D6F8-AE94-DFA2-D86A-4B9E1FF4D395}"/>
              </a:ext>
            </a:extLst>
          </p:cNvPr>
          <p:cNvSpPr txBox="1">
            <a:spLocks noGrp="1"/>
          </p:cNvSpPr>
          <p:nvPr>
            <p:ph type="body" idx="4294967295"/>
          </p:nvPr>
        </p:nvSpPr>
        <p:spPr>
          <a:xfrm>
            <a:off x="826932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B7F08BBE-4822-C8FE-3CC6-71485C87BB0E}"/>
              </a:ext>
            </a:extLst>
          </p:cNvPr>
          <p:cNvSpPr txBox="1">
            <a:spLocks noGrp="1"/>
          </p:cNvSpPr>
          <p:nvPr>
            <p:ph type="body" idx="4294967295"/>
          </p:nvPr>
        </p:nvSpPr>
        <p:spPr>
          <a:xfrm>
            <a:off x="905724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3ED41B5A-3E89-AC5E-B8DC-1B4E6F5A6916}"/>
              </a:ext>
            </a:extLst>
          </p:cNvPr>
          <p:cNvSpPr txBox="1">
            <a:spLocks noGrp="1"/>
          </p:cNvSpPr>
          <p:nvPr>
            <p:ph type="body" idx="4294967295"/>
          </p:nvPr>
        </p:nvSpPr>
        <p:spPr>
          <a:xfrm>
            <a:off x="9845161"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7E14919F-A69E-6F0A-DC23-15FAD7453B36}"/>
              </a:ext>
            </a:extLst>
          </p:cNvPr>
          <p:cNvSpPr txBox="1">
            <a:spLocks noGrp="1"/>
          </p:cNvSpPr>
          <p:nvPr>
            <p:ph type="body" idx="4294967295"/>
          </p:nvPr>
        </p:nvSpPr>
        <p:spPr>
          <a:xfrm>
            <a:off x="10633082" y="3502151"/>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DFA00951-F844-24A5-36BC-193576184B98}"/>
              </a:ext>
            </a:extLst>
          </p:cNvPr>
          <p:cNvSpPr txBox="1">
            <a:spLocks noGrp="1"/>
          </p:cNvSpPr>
          <p:nvPr>
            <p:ph type="body" idx="4294967295"/>
          </p:nvPr>
        </p:nvSpPr>
        <p:spPr>
          <a:xfrm>
            <a:off x="914400" y="4292467"/>
            <a:ext cx="731520" cy="457200"/>
          </a:xfrm>
        </p:spPr>
        <p:txBody>
          <a:bodyPr anchor="ctr" anchorCtr="1"/>
          <a:lstStyle>
            <a:lvl1pPr marL="0" indent="0" algn="ctr">
              <a:buNone/>
              <a:defRPr sz="1400" b="1">
                <a:solidFill>
                  <a:srgbClr val="F8F0E3"/>
                </a:solidFill>
              </a:defRPr>
            </a:lvl1pPr>
          </a:lstStyle>
          <a:p>
            <a:pPr lvl="0"/>
            <a:r>
              <a:rPr lang="en-US"/>
              <a:t>Year</a:t>
            </a:r>
            <a:endParaRPr lang="en-ZA"/>
          </a:p>
        </p:txBody>
      </p:sp>
      <p:sp>
        <p:nvSpPr>
          <p:cNvPr id="23" name="Text Placeholder 10">
            <a:extLst>
              <a:ext uri="{FF2B5EF4-FFF2-40B4-BE49-F238E27FC236}">
                <a16:creationId xmlns:a16="http://schemas.microsoft.com/office/drawing/2014/main" id="{6E1DF2A2-A524-AC0E-B846-C7490F749D25}"/>
              </a:ext>
            </a:extLst>
          </p:cNvPr>
          <p:cNvSpPr txBox="1">
            <a:spLocks noGrp="1"/>
          </p:cNvSpPr>
          <p:nvPr>
            <p:ph type="body" idx="4294967295"/>
          </p:nvPr>
        </p:nvSpPr>
        <p:spPr>
          <a:xfrm>
            <a:off x="1969919"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BA98624B-3B6A-9614-EB60-A928F9B48AE8}"/>
              </a:ext>
            </a:extLst>
          </p:cNvPr>
          <p:cNvSpPr txBox="1">
            <a:spLocks noGrp="1"/>
          </p:cNvSpPr>
          <p:nvPr>
            <p:ph type="body" idx="4294967295"/>
          </p:nvPr>
        </p:nvSpPr>
        <p:spPr>
          <a:xfrm>
            <a:off x="2757601"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46D7A6A0-965F-17AB-54E4-BA5B3D9AE46B}"/>
              </a:ext>
            </a:extLst>
          </p:cNvPr>
          <p:cNvSpPr txBox="1">
            <a:spLocks noGrp="1"/>
          </p:cNvSpPr>
          <p:nvPr>
            <p:ph type="body" idx="4294967295"/>
          </p:nvPr>
        </p:nvSpPr>
        <p:spPr>
          <a:xfrm>
            <a:off x="3545293"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D3C2ED48-DE58-14FB-9657-738BD73A2A6C}"/>
              </a:ext>
            </a:extLst>
          </p:cNvPr>
          <p:cNvSpPr txBox="1">
            <a:spLocks noGrp="1"/>
          </p:cNvSpPr>
          <p:nvPr>
            <p:ph type="body" idx="4294967295"/>
          </p:nvPr>
        </p:nvSpPr>
        <p:spPr>
          <a:xfrm>
            <a:off x="4332975"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4CE3568E-E15B-ED49-A145-E7A6AF4B0B1F}"/>
              </a:ext>
            </a:extLst>
          </p:cNvPr>
          <p:cNvSpPr txBox="1">
            <a:spLocks noGrp="1"/>
          </p:cNvSpPr>
          <p:nvPr>
            <p:ph type="body" idx="4294967295"/>
          </p:nvPr>
        </p:nvSpPr>
        <p:spPr>
          <a:xfrm>
            <a:off x="5120667"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B094620F-9DEC-6A1B-546C-A67B0F5F946A}"/>
              </a:ext>
            </a:extLst>
          </p:cNvPr>
          <p:cNvSpPr txBox="1">
            <a:spLocks noGrp="1"/>
          </p:cNvSpPr>
          <p:nvPr>
            <p:ph type="body" idx="4294967295"/>
          </p:nvPr>
        </p:nvSpPr>
        <p:spPr>
          <a:xfrm>
            <a:off x="5908349"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EB62A3C-5F29-48F7-2078-CA06448175EC}"/>
              </a:ext>
            </a:extLst>
          </p:cNvPr>
          <p:cNvSpPr txBox="1">
            <a:spLocks noGrp="1"/>
          </p:cNvSpPr>
          <p:nvPr>
            <p:ph type="body" idx="4294967295"/>
          </p:nvPr>
        </p:nvSpPr>
        <p:spPr>
          <a:xfrm>
            <a:off x="6696041"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86D97C2E-11C9-81AE-B10C-87BBCD2D6EA3}"/>
              </a:ext>
            </a:extLst>
          </p:cNvPr>
          <p:cNvSpPr txBox="1">
            <a:spLocks noGrp="1"/>
          </p:cNvSpPr>
          <p:nvPr>
            <p:ph type="body" idx="4294967295"/>
          </p:nvPr>
        </p:nvSpPr>
        <p:spPr>
          <a:xfrm>
            <a:off x="7483723"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F38E6D2D-93BD-30B9-19D3-0185ED2753FD}"/>
              </a:ext>
            </a:extLst>
          </p:cNvPr>
          <p:cNvSpPr txBox="1">
            <a:spLocks noGrp="1"/>
          </p:cNvSpPr>
          <p:nvPr>
            <p:ph type="body" idx="4294967295"/>
          </p:nvPr>
        </p:nvSpPr>
        <p:spPr>
          <a:xfrm>
            <a:off x="8271415"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2" name="Text Placeholder 10">
            <a:extLst>
              <a:ext uri="{FF2B5EF4-FFF2-40B4-BE49-F238E27FC236}">
                <a16:creationId xmlns:a16="http://schemas.microsoft.com/office/drawing/2014/main" id="{34D3C00C-DCA0-FD5D-96FC-AF84CB30D86D}"/>
              </a:ext>
            </a:extLst>
          </p:cNvPr>
          <p:cNvSpPr txBox="1">
            <a:spLocks noGrp="1"/>
          </p:cNvSpPr>
          <p:nvPr>
            <p:ph type="body" idx="4294967295"/>
          </p:nvPr>
        </p:nvSpPr>
        <p:spPr>
          <a:xfrm>
            <a:off x="9059097"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3" name="Text Placeholder 10">
            <a:extLst>
              <a:ext uri="{FF2B5EF4-FFF2-40B4-BE49-F238E27FC236}">
                <a16:creationId xmlns:a16="http://schemas.microsoft.com/office/drawing/2014/main" id="{150EFC35-B629-ACDF-1057-389669284711}"/>
              </a:ext>
            </a:extLst>
          </p:cNvPr>
          <p:cNvSpPr txBox="1">
            <a:spLocks noGrp="1"/>
          </p:cNvSpPr>
          <p:nvPr>
            <p:ph type="body" idx="4294967295"/>
          </p:nvPr>
        </p:nvSpPr>
        <p:spPr>
          <a:xfrm>
            <a:off x="9846789"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4" name="Text Placeholder 10">
            <a:extLst>
              <a:ext uri="{FF2B5EF4-FFF2-40B4-BE49-F238E27FC236}">
                <a16:creationId xmlns:a16="http://schemas.microsoft.com/office/drawing/2014/main" id="{C5A2C8F3-1DD7-D018-475A-A291C432EC36}"/>
              </a:ext>
            </a:extLst>
          </p:cNvPr>
          <p:cNvSpPr txBox="1">
            <a:spLocks noGrp="1"/>
          </p:cNvSpPr>
          <p:nvPr>
            <p:ph type="body" idx="4294967295"/>
          </p:nvPr>
        </p:nvSpPr>
        <p:spPr>
          <a:xfrm>
            <a:off x="10634472" y="4425696"/>
            <a:ext cx="640080" cy="201771"/>
          </a:xfrm>
        </p:spPr>
        <p:txBody>
          <a:bodyPr anchorCtr="1">
            <a:noAutofit/>
          </a:bodyPr>
          <a:lstStyle>
            <a:lvl1pPr marL="0" indent="0" algn="ctr">
              <a:buNone/>
              <a:defRPr sz="1000">
                <a:solidFill>
                  <a:srgbClr val="F8F0E3"/>
                </a:solidFill>
              </a:defRPr>
            </a:lvl1pPr>
          </a:lstStyle>
          <a:p>
            <a:pPr lvl="0"/>
            <a:r>
              <a:rPr lang="en-US"/>
              <a:t>MM</a:t>
            </a:r>
            <a:endParaRPr lang="en-ZA"/>
          </a:p>
        </p:txBody>
      </p:sp>
      <p:sp>
        <p:nvSpPr>
          <p:cNvPr id="35" name="Arrow: Right 36">
            <a:extLst>
              <a:ext uri="{FF2B5EF4-FFF2-40B4-BE49-F238E27FC236}">
                <a16:creationId xmlns:a16="http://schemas.microsoft.com/office/drawing/2014/main" id="{AAE06949-7FF3-F941-51CD-CCF93242EF03}"/>
              </a:ext>
            </a:extLst>
          </p:cNvPr>
          <p:cNvSpPr/>
          <p:nvPr/>
        </p:nvSpPr>
        <p:spPr>
          <a:xfrm>
            <a:off x="929643" y="3981443"/>
            <a:ext cx="10332720" cy="168651"/>
          </a:xfrm>
          <a:custGeom>
            <a:avLst>
              <a:gd name="f0" fmla="val 21297"/>
              <a:gd name="f1" fmla="val 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 f8 0 f7"/>
              <a:gd name="f15" fmla="pin 0 f0 21600"/>
              <a:gd name="f16" fmla="pin 0 f1 10800"/>
              <a:gd name="f17" fmla="*/ f10 f2 1"/>
              <a:gd name="f18" fmla="*/ f11 f2 1"/>
              <a:gd name="f19" fmla="val f15"/>
              <a:gd name="f20" fmla="val f16"/>
              <a:gd name="f21" fmla="*/ f14 1 21600"/>
              <a:gd name="f22" fmla="*/ f15 f12 1"/>
              <a:gd name="f23" fmla="*/ f16 f13 1"/>
              <a:gd name="f24" fmla="*/ f17 1 f4"/>
              <a:gd name="f25" fmla="*/ f18 1 f4"/>
              <a:gd name="f26" fmla="+- 21600 0 f20"/>
              <a:gd name="f27" fmla="+- 21600 0 f19"/>
              <a:gd name="f28" fmla="*/ 0 f21 1"/>
              <a:gd name="f29" fmla="*/ 21600 f21 1"/>
              <a:gd name="f30" fmla="*/ f20 f13 1"/>
              <a:gd name="f31" fmla="*/ f19 f12 1"/>
              <a:gd name="f32" fmla="+- f24 0 f3"/>
              <a:gd name="f33" fmla="+- f25 0 f3"/>
              <a:gd name="f34" fmla="*/ f27 f20 1"/>
              <a:gd name="f35" fmla="*/ f28 1 f21"/>
              <a:gd name="f36" fmla="*/ f29 1 f21"/>
              <a:gd name="f37" fmla="*/ f26 f13 1"/>
              <a:gd name="f38" fmla="*/ f34 1 10800"/>
              <a:gd name="f39" fmla="*/ f35 f12 1"/>
              <a:gd name="f40" fmla="*/ f35 f13 1"/>
              <a:gd name="f41" fmla="*/ f36 f13 1"/>
              <a:gd name="f42" fmla="+- f19 f38 0"/>
              <a:gd name="f43" fmla="*/ f42 f12 1"/>
            </a:gdLst>
            <a:ahLst>
              <a:ahXY gdRefX="f0" minX="f7" maxX="f8" gdRefY="f1" minY="f7" maxY="f9">
                <a:pos x="f22" y="f23"/>
              </a:ahXY>
            </a:ahLst>
            <a:cxnLst>
              <a:cxn ang="3cd4">
                <a:pos x="hc" y="t"/>
              </a:cxn>
              <a:cxn ang="0">
                <a:pos x="r" y="vc"/>
              </a:cxn>
              <a:cxn ang="cd4">
                <a:pos x="hc" y="b"/>
              </a:cxn>
              <a:cxn ang="cd2">
                <a:pos x="l" y="vc"/>
              </a:cxn>
              <a:cxn ang="f32">
                <a:pos x="f31" y="f40"/>
              </a:cxn>
              <a:cxn ang="f33">
                <a:pos x="f31" y="f41"/>
              </a:cxn>
            </a:cxnLst>
            <a:rect l="f39" t="f30" r="f43" b="f37"/>
            <a:pathLst>
              <a:path w="21600" h="21600">
                <a:moveTo>
                  <a:pt x="f7" y="f20"/>
                </a:moveTo>
                <a:lnTo>
                  <a:pt x="f19" y="f20"/>
                </a:lnTo>
                <a:lnTo>
                  <a:pt x="f19" y="f7"/>
                </a:lnTo>
                <a:lnTo>
                  <a:pt x="f8" y="f9"/>
                </a:lnTo>
                <a:lnTo>
                  <a:pt x="f19" y="f8"/>
                </a:lnTo>
                <a:lnTo>
                  <a:pt x="f19" y="f26"/>
                </a:lnTo>
                <a:lnTo>
                  <a:pt x="f7" y="f26"/>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ZA" sz="1800" b="0" i="0" u="none" strike="noStrike" kern="1200" cap="none" spc="0" baseline="0">
              <a:solidFill>
                <a:srgbClr val="404040"/>
              </a:solidFill>
              <a:uFillTx/>
              <a:latin typeface="Avenir Next LT Pro"/>
            </a:endParaRPr>
          </a:p>
        </p:txBody>
      </p:sp>
      <p:pic>
        <p:nvPicPr>
          <p:cNvPr id="36" name="Graphic 3">
            <a:extLst>
              <a:ext uri="{FF2B5EF4-FFF2-40B4-BE49-F238E27FC236}">
                <a16:creationId xmlns:a16="http://schemas.microsoft.com/office/drawing/2014/main" id="{FD06B2E4-E052-676D-3961-6A6C4DBA55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cxnSp>
        <p:nvCxnSpPr>
          <p:cNvPr id="37" name="Straight Connector 37">
            <a:extLst>
              <a:ext uri="{FF2B5EF4-FFF2-40B4-BE49-F238E27FC236}">
                <a16:creationId xmlns:a16="http://schemas.microsoft.com/office/drawing/2014/main" id="{313405C5-5AC7-8EA2-6332-1B2B4B6B2F67}"/>
              </a:ext>
            </a:extLst>
          </p:cNvPr>
          <p:cNvCxnSpPr/>
          <p:nvPr/>
        </p:nvCxnSpPr>
        <p:spPr>
          <a:xfrm>
            <a:off x="3044814" y="2697434"/>
            <a:ext cx="0" cy="731520"/>
          </a:xfrm>
          <a:prstGeom prst="straightConnector1">
            <a:avLst/>
          </a:prstGeom>
          <a:noFill/>
          <a:ln w="6345" cap="flat">
            <a:solidFill>
              <a:srgbClr val="F8F0E3"/>
            </a:solidFill>
            <a:prstDash val="solid"/>
            <a:miter/>
            <a:tailEnd type="arrow"/>
          </a:ln>
        </p:spPr>
      </p:cxnSp>
      <p:cxnSp>
        <p:nvCxnSpPr>
          <p:cNvPr id="38" name="Straight Connector 38">
            <a:extLst>
              <a:ext uri="{FF2B5EF4-FFF2-40B4-BE49-F238E27FC236}">
                <a16:creationId xmlns:a16="http://schemas.microsoft.com/office/drawing/2014/main" id="{4309E908-6BFF-39E6-369A-550B6211E52F}"/>
              </a:ext>
            </a:extLst>
          </p:cNvPr>
          <p:cNvCxnSpPr/>
          <p:nvPr/>
        </p:nvCxnSpPr>
        <p:spPr>
          <a:xfrm>
            <a:off x="5423644" y="2697479"/>
            <a:ext cx="0" cy="733422"/>
          </a:xfrm>
          <a:prstGeom prst="straightConnector1">
            <a:avLst/>
          </a:prstGeom>
          <a:noFill/>
          <a:ln w="6345" cap="flat">
            <a:solidFill>
              <a:srgbClr val="F8F0E3"/>
            </a:solidFill>
            <a:prstDash val="solid"/>
            <a:miter/>
            <a:tailEnd type="arrow"/>
          </a:ln>
        </p:spPr>
      </p:cxnSp>
      <p:cxnSp>
        <p:nvCxnSpPr>
          <p:cNvPr id="39" name="Straight Connector 44">
            <a:extLst>
              <a:ext uri="{FF2B5EF4-FFF2-40B4-BE49-F238E27FC236}">
                <a16:creationId xmlns:a16="http://schemas.microsoft.com/office/drawing/2014/main" id="{C33E475B-CB7C-85B0-291E-2550E2B5C25D}"/>
              </a:ext>
            </a:extLst>
          </p:cNvPr>
          <p:cNvCxnSpPr/>
          <p:nvPr/>
        </p:nvCxnSpPr>
        <p:spPr>
          <a:xfrm>
            <a:off x="9354997" y="2697479"/>
            <a:ext cx="0" cy="731521"/>
          </a:xfrm>
          <a:prstGeom prst="straightConnector1">
            <a:avLst/>
          </a:prstGeom>
          <a:noFill/>
          <a:ln w="6345" cap="flat">
            <a:solidFill>
              <a:srgbClr val="F8F0E3"/>
            </a:solidFill>
            <a:prstDash val="solid"/>
            <a:miter/>
            <a:tailEnd type="arrow"/>
          </a:ln>
        </p:spPr>
      </p:cxnSp>
      <p:cxnSp>
        <p:nvCxnSpPr>
          <p:cNvPr id="40" name="Straight Connector 49">
            <a:extLst>
              <a:ext uri="{FF2B5EF4-FFF2-40B4-BE49-F238E27FC236}">
                <a16:creationId xmlns:a16="http://schemas.microsoft.com/office/drawing/2014/main" id="{703892CE-1189-5708-615E-F3188257A14F}"/>
              </a:ext>
            </a:extLst>
          </p:cNvPr>
          <p:cNvCxnSpPr/>
          <p:nvPr/>
        </p:nvCxnSpPr>
        <p:spPr>
          <a:xfrm rot="10799991">
            <a:off x="3049258" y="4709160"/>
            <a:ext cx="0" cy="731521"/>
          </a:xfrm>
          <a:prstGeom prst="straightConnector1">
            <a:avLst/>
          </a:prstGeom>
          <a:noFill/>
          <a:ln w="6345" cap="flat">
            <a:solidFill>
              <a:srgbClr val="F8F0E3"/>
            </a:solidFill>
            <a:prstDash val="solid"/>
            <a:miter/>
            <a:tailEnd type="arrow"/>
          </a:ln>
        </p:spPr>
      </p:cxnSp>
      <p:cxnSp>
        <p:nvCxnSpPr>
          <p:cNvPr id="41" name="Straight Connector 52">
            <a:extLst>
              <a:ext uri="{FF2B5EF4-FFF2-40B4-BE49-F238E27FC236}">
                <a16:creationId xmlns:a16="http://schemas.microsoft.com/office/drawing/2014/main" id="{D01CEA98-72E0-7A28-C7C9-17C1F107A134}"/>
              </a:ext>
            </a:extLst>
          </p:cNvPr>
          <p:cNvCxnSpPr/>
          <p:nvPr/>
        </p:nvCxnSpPr>
        <p:spPr>
          <a:xfrm rot="10799991">
            <a:off x="7014005" y="4709160"/>
            <a:ext cx="0" cy="731521"/>
          </a:xfrm>
          <a:prstGeom prst="straightConnector1">
            <a:avLst/>
          </a:prstGeom>
          <a:noFill/>
          <a:ln w="6345" cap="flat">
            <a:solidFill>
              <a:srgbClr val="F8F0E3"/>
            </a:solidFill>
            <a:prstDash val="solid"/>
            <a:miter/>
            <a:tailEnd type="arrow"/>
          </a:ln>
        </p:spPr>
      </p:cxnSp>
      <p:cxnSp>
        <p:nvCxnSpPr>
          <p:cNvPr id="42" name="Straight Connector 57">
            <a:extLst>
              <a:ext uri="{FF2B5EF4-FFF2-40B4-BE49-F238E27FC236}">
                <a16:creationId xmlns:a16="http://schemas.microsoft.com/office/drawing/2014/main" id="{1DE57BAB-5F49-62F8-BEA9-35B7D6B1C0D7}"/>
              </a:ext>
            </a:extLst>
          </p:cNvPr>
          <p:cNvCxnSpPr/>
          <p:nvPr/>
        </p:nvCxnSpPr>
        <p:spPr>
          <a:xfrm rot="10799991">
            <a:off x="10949482" y="4709160"/>
            <a:ext cx="0" cy="731521"/>
          </a:xfrm>
          <a:prstGeom prst="straightConnector1">
            <a:avLst/>
          </a:prstGeom>
          <a:noFill/>
          <a:ln w="6345" cap="flat">
            <a:solidFill>
              <a:srgbClr val="F8F0E3"/>
            </a:solidFill>
            <a:prstDash val="solid"/>
            <a:miter/>
            <a:tailEnd type="arrow"/>
          </a:ln>
        </p:spPr>
      </p:cxnSp>
      <p:sp>
        <p:nvSpPr>
          <p:cNvPr id="43" name="Text Placeholder 3">
            <a:extLst>
              <a:ext uri="{FF2B5EF4-FFF2-40B4-BE49-F238E27FC236}">
                <a16:creationId xmlns:a16="http://schemas.microsoft.com/office/drawing/2014/main" id="{75B3DA5F-283B-6032-A10A-FD24B92D2E8E}"/>
              </a:ext>
            </a:extLst>
          </p:cNvPr>
          <p:cNvSpPr txBox="1">
            <a:spLocks noGrp="1"/>
          </p:cNvSpPr>
          <p:nvPr>
            <p:ph type="body" idx="4294967295"/>
          </p:nvPr>
        </p:nvSpPr>
        <p:spPr>
          <a:xfrm>
            <a:off x="2302340" y="5269641"/>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44" name="Text Placeholder 36">
            <a:extLst>
              <a:ext uri="{FF2B5EF4-FFF2-40B4-BE49-F238E27FC236}">
                <a16:creationId xmlns:a16="http://schemas.microsoft.com/office/drawing/2014/main" id="{F71CA76F-354A-F1B8-A33B-F5C5CF4FAE07}"/>
              </a:ext>
            </a:extLst>
          </p:cNvPr>
          <p:cNvSpPr txBox="1">
            <a:spLocks noGrp="1"/>
          </p:cNvSpPr>
          <p:nvPr>
            <p:ph type="body" idx="4294967295"/>
          </p:nvPr>
        </p:nvSpPr>
        <p:spPr>
          <a:xfrm>
            <a:off x="2357204" y="5580537"/>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45" name="Text Placeholder 3">
            <a:extLst>
              <a:ext uri="{FF2B5EF4-FFF2-40B4-BE49-F238E27FC236}">
                <a16:creationId xmlns:a16="http://schemas.microsoft.com/office/drawing/2014/main" id="{C3572DB1-71CC-48AF-D8EF-387FAB614B3F}"/>
              </a:ext>
            </a:extLst>
          </p:cNvPr>
          <p:cNvSpPr txBox="1">
            <a:spLocks noGrp="1"/>
          </p:cNvSpPr>
          <p:nvPr>
            <p:ph type="body" idx="4294967295"/>
          </p:nvPr>
        </p:nvSpPr>
        <p:spPr>
          <a:xfrm>
            <a:off x="6222336" y="5272951"/>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46" name="Text Placeholder 36">
            <a:extLst>
              <a:ext uri="{FF2B5EF4-FFF2-40B4-BE49-F238E27FC236}">
                <a16:creationId xmlns:a16="http://schemas.microsoft.com/office/drawing/2014/main" id="{5C1E68F2-D270-B16E-EB59-4246D6C72884}"/>
              </a:ext>
            </a:extLst>
          </p:cNvPr>
          <p:cNvSpPr txBox="1">
            <a:spLocks noGrp="1"/>
          </p:cNvSpPr>
          <p:nvPr>
            <p:ph type="body" idx="4294967295"/>
          </p:nvPr>
        </p:nvSpPr>
        <p:spPr>
          <a:xfrm>
            <a:off x="6277200" y="5583847"/>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47" name="Text Placeholder 3">
            <a:extLst>
              <a:ext uri="{FF2B5EF4-FFF2-40B4-BE49-F238E27FC236}">
                <a16:creationId xmlns:a16="http://schemas.microsoft.com/office/drawing/2014/main" id="{DE11191E-96CD-15F0-EC33-B7FF6DC8F934}"/>
              </a:ext>
            </a:extLst>
          </p:cNvPr>
          <p:cNvSpPr txBox="1">
            <a:spLocks noGrp="1"/>
          </p:cNvSpPr>
          <p:nvPr>
            <p:ph type="body" idx="4294967295"/>
          </p:nvPr>
        </p:nvSpPr>
        <p:spPr>
          <a:xfrm>
            <a:off x="10161388" y="5272951"/>
            <a:ext cx="1554480" cy="561971"/>
          </a:xfrm>
          <a:solidFill>
            <a:srgbClr val="F8F0E3"/>
          </a:solidFill>
        </p:spPr>
        <p:txBody>
          <a:bodyPr tIns="35999" anchorCtr="1"/>
          <a:lstStyle>
            <a:lvl1pPr marL="0" indent="0" algn="ctr">
              <a:lnSpc>
                <a:spcPct val="150000"/>
              </a:lnSpc>
              <a:spcBef>
                <a:spcPts val="3600"/>
              </a:spcBef>
              <a:buNone/>
              <a:defRPr sz="1000">
                <a:solidFill>
                  <a:srgbClr val="404040"/>
                </a:solidFill>
              </a:defRPr>
            </a:lvl1pPr>
          </a:lstStyle>
          <a:p>
            <a:pPr lvl="0"/>
            <a:r>
              <a:rPr lang="en-US"/>
              <a:t>Item Title</a:t>
            </a:r>
            <a:endParaRPr lang="en-ZA"/>
          </a:p>
        </p:txBody>
      </p:sp>
      <p:sp>
        <p:nvSpPr>
          <p:cNvPr id="48" name="Text Placeholder 36">
            <a:extLst>
              <a:ext uri="{FF2B5EF4-FFF2-40B4-BE49-F238E27FC236}">
                <a16:creationId xmlns:a16="http://schemas.microsoft.com/office/drawing/2014/main" id="{337831C8-81D5-5DCB-11E7-32B0907A6E44}"/>
              </a:ext>
            </a:extLst>
          </p:cNvPr>
          <p:cNvSpPr txBox="1">
            <a:spLocks noGrp="1"/>
          </p:cNvSpPr>
          <p:nvPr>
            <p:ph type="body" idx="4294967295"/>
          </p:nvPr>
        </p:nvSpPr>
        <p:spPr>
          <a:xfrm>
            <a:off x="10216252" y="5583847"/>
            <a:ext cx="1463040" cy="224668"/>
          </a:xfrm>
        </p:spPr>
        <p:txBody>
          <a:bodyPr anchorCtr="1">
            <a:noAutofit/>
          </a:bodyPr>
          <a:lstStyle>
            <a:lvl1pPr marL="0" indent="0" algn="ctr">
              <a:buNone/>
              <a:defRPr sz="800">
                <a:solidFill>
                  <a:srgbClr val="404040"/>
                </a:solidFill>
              </a:defRPr>
            </a:lvl1pPr>
          </a:lstStyle>
          <a:p>
            <a:pPr lvl="0"/>
            <a:r>
              <a:rPr lang="en-US"/>
              <a:t>Month, Year</a:t>
            </a:r>
            <a:endParaRPr lang="en-ZA"/>
          </a:p>
        </p:txBody>
      </p:sp>
      <p:sp>
        <p:nvSpPr>
          <p:cNvPr id="49" name="Date Placeholder 3">
            <a:extLst>
              <a:ext uri="{FF2B5EF4-FFF2-40B4-BE49-F238E27FC236}">
                <a16:creationId xmlns:a16="http://schemas.microsoft.com/office/drawing/2014/main" id="{849D5F6A-8B70-664F-CCE0-8845EAD915B9}"/>
              </a:ext>
            </a:extLst>
          </p:cNvPr>
          <p:cNvSpPr txBox="1">
            <a:spLocks noGrp="1"/>
          </p:cNvSpPr>
          <p:nvPr>
            <p:ph type="dt" sz="half" idx="7"/>
          </p:nvPr>
        </p:nvSpPr>
        <p:spPr>
          <a:xfrm>
            <a:off x="914400" y="6353178"/>
            <a:ext cx="1097280" cy="365129"/>
          </a:xfrm>
        </p:spPr>
        <p:txBody>
          <a:bodyPr/>
          <a:lstStyle>
            <a:lvl1pPr>
              <a:defRPr>
                <a:solidFill>
                  <a:srgbClr val="F8F0E3"/>
                </a:solidFill>
              </a:defRPr>
            </a:lvl1pPr>
          </a:lstStyle>
          <a:p>
            <a:pPr lvl="0"/>
            <a:r>
              <a:rPr lang="en-US"/>
              <a:t>20XX</a:t>
            </a:r>
          </a:p>
        </p:txBody>
      </p:sp>
      <p:sp>
        <p:nvSpPr>
          <p:cNvPr id="50" name="Footer Placeholder 4">
            <a:extLst>
              <a:ext uri="{FF2B5EF4-FFF2-40B4-BE49-F238E27FC236}">
                <a16:creationId xmlns:a16="http://schemas.microsoft.com/office/drawing/2014/main" id="{DF431F63-6C41-3712-E752-8FC429A0C232}"/>
              </a:ext>
            </a:extLst>
          </p:cNvPr>
          <p:cNvSpPr txBox="1">
            <a:spLocks noGrp="1"/>
          </p:cNvSpPr>
          <p:nvPr>
            <p:ph type="ftr" sz="quarter" idx="9"/>
          </p:nvPr>
        </p:nvSpPr>
        <p:spPr>
          <a:xfrm>
            <a:off x="5424485" y="6349995"/>
            <a:ext cx="2286000" cy="365129"/>
          </a:xfrm>
        </p:spPr>
        <p:txBody>
          <a:bodyPr/>
          <a:lstStyle>
            <a:lvl1pPr>
              <a:defRPr>
                <a:solidFill>
                  <a:srgbClr val="F8F0E3"/>
                </a:solidFill>
              </a:defRPr>
            </a:lvl1pPr>
          </a:lstStyle>
          <a:p>
            <a:pPr lvl="0"/>
            <a:r>
              <a:rPr lang="en-US"/>
              <a:t>Pitch deck title</a:t>
            </a:r>
          </a:p>
        </p:txBody>
      </p:sp>
      <p:sp>
        <p:nvSpPr>
          <p:cNvPr id="51" name="Slide Number Placeholder 5">
            <a:extLst>
              <a:ext uri="{FF2B5EF4-FFF2-40B4-BE49-F238E27FC236}">
                <a16:creationId xmlns:a16="http://schemas.microsoft.com/office/drawing/2014/main" id="{B789209F-DFFF-7126-7335-EBB71B14F914}"/>
              </a:ext>
            </a:extLst>
          </p:cNvPr>
          <p:cNvSpPr txBox="1">
            <a:spLocks noGrp="1"/>
          </p:cNvSpPr>
          <p:nvPr>
            <p:ph type="sldNum" sz="quarter" idx="8"/>
          </p:nvPr>
        </p:nvSpPr>
        <p:spPr>
          <a:xfrm>
            <a:off x="11123291" y="6356351"/>
            <a:ext cx="457200" cy="365129"/>
          </a:xfrm>
        </p:spPr>
        <p:txBody>
          <a:bodyPr/>
          <a:lstStyle>
            <a:lvl1pPr>
              <a:defRPr>
                <a:solidFill>
                  <a:srgbClr val="F8F0E3"/>
                </a:solidFill>
              </a:defRPr>
            </a:lvl1pPr>
          </a:lstStyle>
          <a:p>
            <a:pPr lvl="0"/>
            <a:fld id="{B1F50CB8-ABC3-4232-8704-1486D6EBF3E5}" type="slidenum">
              <a:t>‹#›</a:t>
            </a:fld>
            <a:endParaRPr lang="en-US"/>
          </a:p>
        </p:txBody>
      </p:sp>
    </p:spTree>
    <p:extLst>
      <p:ext uri="{BB962C8B-B14F-4D97-AF65-F5344CB8AC3E}">
        <p14:creationId xmlns:p14="http://schemas.microsoft.com/office/powerpoint/2010/main" val="31901043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F7C7-C6F5-E943-83E0-52686932E86B}"/>
              </a:ext>
            </a:extLst>
          </p:cNvPr>
          <p:cNvSpPr txBox="1">
            <a:spLocks noGrp="1"/>
          </p:cNvSpPr>
          <p:nvPr>
            <p:ph type="title"/>
          </p:nvPr>
        </p:nvSpPr>
        <p:spPr>
          <a:xfrm>
            <a:off x="914400" y="896112"/>
            <a:ext cx="10515600" cy="1325559"/>
          </a:xfrm>
        </p:spPr>
        <p:txBody>
          <a:bodyPr anchor="t"/>
          <a:lstStyle>
            <a:lvl1pPr>
              <a:defRPr cap="all">
                <a:solidFill>
                  <a:srgbClr val="224E7F"/>
                </a:solidFill>
              </a:defRPr>
            </a:lvl1pPr>
          </a:lstStyle>
          <a:p>
            <a:pPr lvl="0"/>
            <a:r>
              <a:rPr lang="en-US"/>
              <a:t>CLICK TO ADD TITLE</a:t>
            </a:r>
          </a:p>
        </p:txBody>
      </p:sp>
      <p:sp>
        <p:nvSpPr>
          <p:cNvPr id="3" name="Content Placeholder 2">
            <a:extLst>
              <a:ext uri="{FF2B5EF4-FFF2-40B4-BE49-F238E27FC236}">
                <a16:creationId xmlns:a16="http://schemas.microsoft.com/office/drawing/2014/main" id="{6AC8C90C-EA56-AFD8-E902-70B299C185BD}"/>
              </a:ext>
            </a:extLst>
          </p:cNvPr>
          <p:cNvSpPr txBox="1">
            <a:spLocks noGrp="1"/>
          </p:cNvSpPr>
          <p:nvPr>
            <p:ph idx="1"/>
          </p:nvPr>
        </p:nvSpPr>
        <p:spPr>
          <a:xfrm>
            <a:off x="1021083" y="1825627"/>
            <a:ext cx="10515600" cy="435133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a:extLst>
              <a:ext uri="{FF2B5EF4-FFF2-40B4-BE49-F238E27FC236}">
                <a16:creationId xmlns:a16="http://schemas.microsoft.com/office/drawing/2014/main" id="{7F967ECA-0F19-D1C9-9BA3-6E69CE230980}"/>
              </a:ext>
            </a:extLst>
          </p:cNvPr>
          <p:cNvSpPr/>
          <p:nvPr/>
        </p:nvSpPr>
        <p:spPr>
          <a:xfrm rot="10799991">
            <a:off x="11177012" y="0"/>
            <a:ext cx="1014984" cy="1014984"/>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Date Placeholder 3">
            <a:extLst>
              <a:ext uri="{FF2B5EF4-FFF2-40B4-BE49-F238E27FC236}">
                <a16:creationId xmlns:a16="http://schemas.microsoft.com/office/drawing/2014/main" id="{03D36F90-9B6E-0CC0-572F-81CCB6D8E796}"/>
              </a:ext>
            </a:extLst>
          </p:cNvPr>
          <p:cNvSpPr txBox="1">
            <a:spLocks noGrp="1"/>
          </p:cNvSpPr>
          <p:nvPr>
            <p:ph type="dt" sz="half" idx="7"/>
          </p:nvPr>
        </p:nvSpPr>
        <p:spPr>
          <a:xfrm>
            <a:off x="914400" y="6353178"/>
            <a:ext cx="1097280" cy="365129"/>
          </a:xfrm>
        </p:spPr>
        <p:txBody>
          <a:bodyPr/>
          <a:lstStyle>
            <a:lvl1pPr>
              <a:defRPr>
                <a:solidFill>
                  <a:srgbClr val="404040"/>
                </a:solidFill>
              </a:defRPr>
            </a:lvl1pPr>
          </a:lstStyle>
          <a:p>
            <a:pPr lvl="0"/>
            <a:r>
              <a:rPr lang="en-US"/>
              <a:t>20XX</a:t>
            </a:r>
          </a:p>
        </p:txBody>
      </p:sp>
      <p:sp>
        <p:nvSpPr>
          <p:cNvPr id="6" name="Footer Placeholder 4">
            <a:extLst>
              <a:ext uri="{FF2B5EF4-FFF2-40B4-BE49-F238E27FC236}">
                <a16:creationId xmlns:a16="http://schemas.microsoft.com/office/drawing/2014/main" id="{C5873649-551E-D366-7DEF-A86991C130E6}"/>
              </a:ext>
            </a:extLst>
          </p:cNvPr>
          <p:cNvSpPr txBox="1">
            <a:spLocks noGrp="1"/>
          </p:cNvSpPr>
          <p:nvPr>
            <p:ph type="ftr" sz="quarter" idx="9"/>
          </p:nvPr>
        </p:nvSpPr>
        <p:spPr>
          <a:xfrm>
            <a:off x="5424485" y="6349995"/>
            <a:ext cx="2286000" cy="365129"/>
          </a:xfrm>
        </p:spPr>
        <p:txBody>
          <a:bodyPr/>
          <a:lstStyle>
            <a:lvl1pPr>
              <a:defRPr>
                <a:solidFill>
                  <a:srgbClr val="404040"/>
                </a:solidFill>
              </a:defRPr>
            </a:lvl1pPr>
          </a:lstStyle>
          <a:p>
            <a:pPr lvl="0"/>
            <a:r>
              <a:rPr lang="en-US"/>
              <a:t>Pitch deck title</a:t>
            </a:r>
          </a:p>
        </p:txBody>
      </p:sp>
      <p:sp>
        <p:nvSpPr>
          <p:cNvPr id="7" name="Slide Number Placeholder 5">
            <a:extLst>
              <a:ext uri="{FF2B5EF4-FFF2-40B4-BE49-F238E27FC236}">
                <a16:creationId xmlns:a16="http://schemas.microsoft.com/office/drawing/2014/main" id="{D082504A-4222-353D-7354-93BD6D0E6666}"/>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B222FAF8-DDB4-4F9D-9148-2478CD3EC966}" type="slidenum">
              <a:t>‹#›</a:t>
            </a:fld>
            <a:endParaRPr lang="en-US"/>
          </a:p>
        </p:txBody>
      </p:sp>
    </p:spTree>
    <p:extLst>
      <p:ext uri="{BB962C8B-B14F-4D97-AF65-F5344CB8AC3E}">
        <p14:creationId xmlns:p14="http://schemas.microsoft.com/office/powerpoint/2010/main" val="2945381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am 4 up">
    <p:bg>
      <p:bgPr>
        <a:solidFill>
          <a:srgbClr val="224E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F894-5FBE-86A4-A9E4-BE20411DBDD3}"/>
              </a:ext>
            </a:extLst>
          </p:cNvPr>
          <p:cNvSpPr txBox="1">
            <a:spLocks noGrp="1"/>
          </p:cNvSpPr>
          <p:nvPr>
            <p:ph type="title"/>
          </p:nvPr>
        </p:nvSpPr>
        <p:spPr>
          <a:xfrm>
            <a:off x="914400" y="896112"/>
            <a:ext cx="10363196" cy="1325880"/>
          </a:xfrm>
        </p:spPr>
        <p:txBody>
          <a:bodyPr anchor="t"/>
          <a:lstStyle>
            <a:lvl1pPr>
              <a:defRPr cap="all">
                <a:solidFill>
                  <a:srgbClr val="F8F0E3"/>
                </a:solidFill>
              </a:defRPr>
            </a:lvl1pPr>
          </a:lstStyle>
          <a:p>
            <a:pPr lvl="0"/>
            <a:r>
              <a:rPr lang="en-US"/>
              <a:t>CLICK TO ADD TITLE</a:t>
            </a:r>
          </a:p>
        </p:txBody>
      </p:sp>
      <p:sp>
        <p:nvSpPr>
          <p:cNvPr id="3" name="Picture Placeholder 8">
            <a:extLst>
              <a:ext uri="{FF2B5EF4-FFF2-40B4-BE49-F238E27FC236}">
                <a16:creationId xmlns:a16="http://schemas.microsoft.com/office/drawing/2014/main" id="{49FE85B5-EAA0-8E03-14AC-F62BE8726A15}"/>
              </a:ext>
            </a:extLst>
          </p:cNvPr>
          <p:cNvSpPr txBox="1">
            <a:spLocks noGrp="1"/>
          </p:cNvSpPr>
          <p:nvPr>
            <p:ph type="pic" idx="4294967295"/>
          </p:nvPr>
        </p:nvSpPr>
        <p:spPr>
          <a:xfrm>
            <a:off x="914400" y="1993392"/>
            <a:ext cx="2286000" cy="2286000"/>
          </a:xfrm>
          <a:solidFill>
            <a:srgbClr val="EFDCBD"/>
          </a:solidFill>
        </p:spPr>
        <p:txBody>
          <a:bodyPr/>
          <a:lstStyle>
            <a:lvl1pPr>
              <a:defRPr/>
            </a:lvl1pPr>
          </a:lstStyle>
          <a:p>
            <a:pPr lvl="0"/>
            <a:endParaRPr lang="en-US"/>
          </a:p>
        </p:txBody>
      </p:sp>
      <p:sp>
        <p:nvSpPr>
          <p:cNvPr id="4" name="Text Placeholder 10">
            <a:extLst>
              <a:ext uri="{FF2B5EF4-FFF2-40B4-BE49-F238E27FC236}">
                <a16:creationId xmlns:a16="http://schemas.microsoft.com/office/drawing/2014/main" id="{7B214CA4-2A05-4ECC-1FE9-8B22970F1133}"/>
              </a:ext>
            </a:extLst>
          </p:cNvPr>
          <p:cNvSpPr txBox="1">
            <a:spLocks noGrp="1"/>
          </p:cNvSpPr>
          <p:nvPr>
            <p:ph type="body" idx="4294967295"/>
          </p:nvPr>
        </p:nvSpPr>
        <p:spPr>
          <a:xfrm>
            <a:off x="838203" y="4507992"/>
            <a:ext cx="2286000" cy="274320"/>
          </a:xfrm>
        </p:spPr>
        <p:txBody>
          <a:bodyPr>
            <a:noAutofit/>
          </a:bodyPr>
          <a:lstStyle>
            <a:lvl1pPr marL="0" indent="0">
              <a:buNone/>
              <a:defRPr sz="1600" b="1">
                <a:solidFill>
                  <a:srgbClr val="F8F0E3"/>
                </a:solidFill>
              </a:defRPr>
            </a:lvl1pPr>
          </a:lstStyle>
          <a:p>
            <a:pPr lvl="0"/>
            <a:r>
              <a:rPr lang="en-US"/>
              <a:t>Name</a:t>
            </a:r>
          </a:p>
        </p:txBody>
      </p:sp>
      <p:sp>
        <p:nvSpPr>
          <p:cNvPr id="5" name="Text Placeholder 10">
            <a:extLst>
              <a:ext uri="{FF2B5EF4-FFF2-40B4-BE49-F238E27FC236}">
                <a16:creationId xmlns:a16="http://schemas.microsoft.com/office/drawing/2014/main" id="{10A02DDF-DD54-161B-FB21-55021C4F8402}"/>
              </a:ext>
            </a:extLst>
          </p:cNvPr>
          <p:cNvSpPr txBox="1">
            <a:spLocks noGrp="1"/>
          </p:cNvSpPr>
          <p:nvPr>
            <p:ph type="body" idx="4294967295"/>
          </p:nvPr>
        </p:nvSpPr>
        <p:spPr>
          <a:xfrm>
            <a:off x="838203" y="4837176"/>
            <a:ext cx="2286000" cy="457200"/>
          </a:xfrm>
        </p:spPr>
        <p:txBody>
          <a:bodyPr>
            <a:noAutofit/>
          </a:bodyPr>
          <a:lstStyle>
            <a:lvl1pPr marL="0" indent="0">
              <a:buNone/>
              <a:defRPr sz="1200">
                <a:solidFill>
                  <a:srgbClr val="F8F0E3"/>
                </a:solidFill>
              </a:defRPr>
            </a:lvl1pPr>
          </a:lstStyle>
          <a:p>
            <a:pPr lvl="0"/>
            <a:r>
              <a:rPr lang="en-US"/>
              <a:t>Title</a:t>
            </a:r>
          </a:p>
        </p:txBody>
      </p:sp>
      <p:sp>
        <p:nvSpPr>
          <p:cNvPr id="6" name="Picture Placeholder 8">
            <a:extLst>
              <a:ext uri="{FF2B5EF4-FFF2-40B4-BE49-F238E27FC236}">
                <a16:creationId xmlns:a16="http://schemas.microsoft.com/office/drawing/2014/main" id="{8EF6D5BF-6DA3-620E-A2D6-E04FB43BEE1B}"/>
              </a:ext>
            </a:extLst>
          </p:cNvPr>
          <p:cNvSpPr txBox="1">
            <a:spLocks noGrp="1"/>
          </p:cNvSpPr>
          <p:nvPr>
            <p:ph type="pic" idx="4294967295"/>
          </p:nvPr>
        </p:nvSpPr>
        <p:spPr>
          <a:xfrm>
            <a:off x="3610810" y="1993392"/>
            <a:ext cx="2286000" cy="2286000"/>
          </a:xfrm>
          <a:solidFill>
            <a:srgbClr val="EFDCBD"/>
          </a:solidFill>
        </p:spPr>
        <p:txBody>
          <a:bodyPr/>
          <a:lstStyle>
            <a:lvl1pPr>
              <a:defRPr/>
            </a:lvl1pPr>
          </a:lstStyle>
          <a:p>
            <a:pPr lvl="0"/>
            <a:endParaRPr lang="en-US"/>
          </a:p>
        </p:txBody>
      </p:sp>
      <p:sp>
        <p:nvSpPr>
          <p:cNvPr id="7" name="Text Placeholder 10">
            <a:extLst>
              <a:ext uri="{FF2B5EF4-FFF2-40B4-BE49-F238E27FC236}">
                <a16:creationId xmlns:a16="http://schemas.microsoft.com/office/drawing/2014/main" id="{14F341AE-DEBD-B6D4-191A-DB873F8164F0}"/>
              </a:ext>
            </a:extLst>
          </p:cNvPr>
          <p:cNvSpPr txBox="1">
            <a:spLocks noGrp="1"/>
          </p:cNvSpPr>
          <p:nvPr>
            <p:ph type="body" idx="4294967295"/>
          </p:nvPr>
        </p:nvSpPr>
        <p:spPr>
          <a:xfrm>
            <a:off x="3535683" y="4511613"/>
            <a:ext cx="2286000" cy="274320"/>
          </a:xfrm>
        </p:spPr>
        <p:txBody>
          <a:bodyPr>
            <a:noAutofit/>
          </a:bodyPr>
          <a:lstStyle>
            <a:lvl1pPr marL="0" indent="0">
              <a:buNone/>
              <a:defRPr sz="1600" b="1">
                <a:solidFill>
                  <a:srgbClr val="F8F0E3"/>
                </a:solidFill>
              </a:defRPr>
            </a:lvl1pPr>
          </a:lstStyle>
          <a:p>
            <a:pPr lvl="0"/>
            <a:r>
              <a:rPr lang="en-US"/>
              <a:t>Name</a:t>
            </a:r>
          </a:p>
        </p:txBody>
      </p:sp>
      <p:sp>
        <p:nvSpPr>
          <p:cNvPr id="8" name="Text Placeholder 10">
            <a:extLst>
              <a:ext uri="{FF2B5EF4-FFF2-40B4-BE49-F238E27FC236}">
                <a16:creationId xmlns:a16="http://schemas.microsoft.com/office/drawing/2014/main" id="{3B2F8376-DA59-E30F-F1C4-773EA6766DE4}"/>
              </a:ext>
            </a:extLst>
          </p:cNvPr>
          <p:cNvSpPr txBox="1">
            <a:spLocks noGrp="1"/>
          </p:cNvSpPr>
          <p:nvPr>
            <p:ph type="body" idx="4294967295"/>
          </p:nvPr>
        </p:nvSpPr>
        <p:spPr>
          <a:xfrm>
            <a:off x="3535683" y="4839224"/>
            <a:ext cx="2286000" cy="457200"/>
          </a:xfrm>
        </p:spPr>
        <p:txBody>
          <a:bodyPr>
            <a:noAutofit/>
          </a:bodyPr>
          <a:lstStyle>
            <a:lvl1pPr marL="0" indent="0">
              <a:buNone/>
              <a:defRPr sz="1200">
                <a:solidFill>
                  <a:srgbClr val="F8F0E3"/>
                </a:solidFill>
              </a:defRPr>
            </a:lvl1pPr>
          </a:lstStyle>
          <a:p>
            <a:pPr lvl="0"/>
            <a:r>
              <a:rPr lang="en-US"/>
              <a:t>Title</a:t>
            </a:r>
          </a:p>
        </p:txBody>
      </p:sp>
      <p:sp>
        <p:nvSpPr>
          <p:cNvPr id="9" name="Picture Placeholder 8">
            <a:extLst>
              <a:ext uri="{FF2B5EF4-FFF2-40B4-BE49-F238E27FC236}">
                <a16:creationId xmlns:a16="http://schemas.microsoft.com/office/drawing/2014/main" id="{CCF0A83A-C9F0-AD19-54B5-C5A4540DCFEB}"/>
              </a:ext>
            </a:extLst>
          </p:cNvPr>
          <p:cNvSpPr txBox="1">
            <a:spLocks noGrp="1"/>
          </p:cNvSpPr>
          <p:nvPr>
            <p:ph type="pic" idx="4294967295"/>
          </p:nvPr>
        </p:nvSpPr>
        <p:spPr>
          <a:xfrm>
            <a:off x="6307220" y="1993392"/>
            <a:ext cx="2286000" cy="2286000"/>
          </a:xfrm>
          <a:solidFill>
            <a:srgbClr val="EFDCBD"/>
          </a:solidFill>
        </p:spPr>
        <p:txBody>
          <a:bodyPr/>
          <a:lstStyle>
            <a:lvl1pPr>
              <a:defRPr/>
            </a:lvl1pPr>
          </a:lstStyle>
          <a:p>
            <a:pPr lvl="0"/>
            <a:endParaRPr lang="en-US"/>
          </a:p>
        </p:txBody>
      </p:sp>
      <p:sp>
        <p:nvSpPr>
          <p:cNvPr id="10" name="Text Placeholder 10">
            <a:extLst>
              <a:ext uri="{FF2B5EF4-FFF2-40B4-BE49-F238E27FC236}">
                <a16:creationId xmlns:a16="http://schemas.microsoft.com/office/drawing/2014/main" id="{39352ED6-0BB4-BFA8-9AE5-43B7F5631DDE}"/>
              </a:ext>
            </a:extLst>
          </p:cNvPr>
          <p:cNvSpPr txBox="1">
            <a:spLocks noGrp="1"/>
          </p:cNvSpPr>
          <p:nvPr>
            <p:ph type="body" idx="4294967295"/>
          </p:nvPr>
        </p:nvSpPr>
        <p:spPr>
          <a:xfrm>
            <a:off x="6233163" y="4511613"/>
            <a:ext cx="2286000" cy="274320"/>
          </a:xfrm>
        </p:spPr>
        <p:txBody>
          <a:bodyPr>
            <a:noAutofit/>
          </a:bodyPr>
          <a:lstStyle>
            <a:lvl1pPr marL="0" indent="0">
              <a:buNone/>
              <a:defRPr sz="1600" b="1">
                <a:solidFill>
                  <a:srgbClr val="F8F0E3"/>
                </a:solidFill>
              </a:defRPr>
            </a:lvl1pPr>
          </a:lstStyle>
          <a:p>
            <a:pPr lvl="0"/>
            <a:r>
              <a:rPr lang="en-US"/>
              <a:t>Name</a:t>
            </a:r>
          </a:p>
        </p:txBody>
      </p:sp>
      <p:sp>
        <p:nvSpPr>
          <p:cNvPr id="11" name="Text Placeholder 10">
            <a:extLst>
              <a:ext uri="{FF2B5EF4-FFF2-40B4-BE49-F238E27FC236}">
                <a16:creationId xmlns:a16="http://schemas.microsoft.com/office/drawing/2014/main" id="{505F73B4-62B8-3B7C-A0CA-E1E519456A73}"/>
              </a:ext>
            </a:extLst>
          </p:cNvPr>
          <p:cNvSpPr txBox="1">
            <a:spLocks noGrp="1"/>
          </p:cNvSpPr>
          <p:nvPr>
            <p:ph type="body" idx="4294967295"/>
          </p:nvPr>
        </p:nvSpPr>
        <p:spPr>
          <a:xfrm>
            <a:off x="6233163" y="4839224"/>
            <a:ext cx="2286000" cy="457200"/>
          </a:xfrm>
        </p:spPr>
        <p:txBody>
          <a:bodyPr>
            <a:noAutofit/>
          </a:bodyPr>
          <a:lstStyle>
            <a:lvl1pPr marL="0" indent="0">
              <a:buNone/>
              <a:defRPr sz="1200">
                <a:solidFill>
                  <a:srgbClr val="F8F0E3"/>
                </a:solidFill>
              </a:defRPr>
            </a:lvl1pPr>
          </a:lstStyle>
          <a:p>
            <a:pPr lvl="0"/>
            <a:r>
              <a:rPr lang="en-US"/>
              <a:t>Title</a:t>
            </a:r>
          </a:p>
        </p:txBody>
      </p:sp>
      <p:sp>
        <p:nvSpPr>
          <p:cNvPr id="12" name="Picture Placeholder 8">
            <a:extLst>
              <a:ext uri="{FF2B5EF4-FFF2-40B4-BE49-F238E27FC236}">
                <a16:creationId xmlns:a16="http://schemas.microsoft.com/office/drawing/2014/main" id="{36D9ED78-D149-4D33-1E81-7AB4E8B55B17}"/>
              </a:ext>
            </a:extLst>
          </p:cNvPr>
          <p:cNvSpPr txBox="1">
            <a:spLocks noGrp="1"/>
          </p:cNvSpPr>
          <p:nvPr>
            <p:ph type="pic" idx="4294967295"/>
          </p:nvPr>
        </p:nvSpPr>
        <p:spPr>
          <a:xfrm>
            <a:off x="9003621" y="1993392"/>
            <a:ext cx="2286000" cy="2286000"/>
          </a:xfrm>
          <a:solidFill>
            <a:srgbClr val="EFDCBD"/>
          </a:solidFill>
        </p:spPr>
        <p:txBody>
          <a:bodyPr/>
          <a:lstStyle>
            <a:lvl1pPr>
              <a:defRPr/>
            </a:lvl1pPr>
          </a:lstStyle>
          <a:p>
            <a:pPr lvl="0"/>
            <a:endParaRPr lang="en-US"/>
          </a:p>
        </p:txBody>
      </p:sp>
      <p:sp>
        <p:nvSpPr>
          <p:cNvPr id="13" name="Text Placeholder 10">
            <a:extLst>
              <a:ext uri="{FF2B5EF4-FFF2-40B4-BE49-F238E27FC236}">
                <a16:creationId xmlns:a16="http://schemas.microsoft.com/office/drawing/2014/main" id="{D1D48772-0340-8793-848A-90B93338CAC0}"/>
              </a:ext>
            </a:extLst>
          </p:cNvPr>
          <p:cNvSpPr txBox="1">
            <a:spLocks noGrp="1"/>
          </p:cNvSpPr>
          <p:nvPr>
            <p:ph type="body" idx="4294967295"/>
          </p:nvPr>
        </p:nvSpPr>
        <p:spPr>
          <a:xfrm>
            <a:off x="8927973" y="4507992"/>
            <a:ext cx="2286000" cy="274320"/>
          </a:xfrm>
        </p:spPr>
        <p:txBody>
          <a:bodyPr>
            <a:noAutofit/>
          </a:bodyPr>
          <a:lstStyle>
            <a:lvl1pPr marL="0" indent="0">
              <a:buNone/>
              <a:defRPr sz="1600" b="1">
                <a:solidFill>
                  <a:srgbClr val="F8F0E3"/>
                </a:solidFill>
              </a:defRPr>
            </a:lvl1pPr>
          </a:lstStyle>
          <a:p>
            <a:pPr lvl="0"/>
            <a:r>
              <a:rPr lang="en-US"/>
              <a:t>Name</a:t>
            </a:r>
          </a:p>
        </p:txBody>
      </p:sp>
      <p:sp>
        <p:nvSpPr>
          <p:cNvPr id="14" name="Text Placeholder 10">
            <a:extLst>
              <a:ext uri="{FF2B5EF4-FFF2-40B4-BE49-F238E27FC236}">
                <a16:creationId xmlns:a16="http://schemas.microsoft.com/office/drawing/2014/main" id="{A80A846F-0AD5-A494-77FB-7E2684270C8E}"/>
              </a:ext>
            </a:extLst>
          </p:cNvPr>
          <p:cNvSpPr txBox="1">
            <a:spLocks noGrp="1"/>
          </p:cNvSpPr>
          <p:nvPr>
            <p:ph type="body" idx="4294967295"/>
          </p:nvPr>
        </p:nvSpPr>
        <p:spPr>
          <a:xfrm>
            <a:off x="8927973" y="4837176"/>
            <a:ext cx="2286000" cy="457200"/>
          </a:xfrm>
        </p:spPr>
        <p:txBody>
          <a:bodyPr>
            <a:noAutofit/>
          </a:bodyPr>
          <a:lstStyle>
            <a:lvl1pPr marL="0" indent="0">
              <a:buNone/>
              <a:defRPr sz="1200">
                <a:solidFill>
                  <a:srgbClr val="F8F0E3"/>
                </a:solidFill>
              </a:defRPr>
            </a:lvl1pPr>
          </a:lstStyle>
          <a:p>
            <a:pPr lvl="0"/>
            <a:r>
              <a:rPr lang="en-US"/>
              <a:t>Title</a:t>
            </a:r>
          </a:p>
        </p:txBody>
      </p:sp>
      <p:pic>
        <p:nvPicPr>
          <p:cNvPr id="15" name="Graphic 5">
            <a:extLst>
              <a:ext uri="{FF2B5EF4-FFF2-40B4-BE49-F238E27FC236}">
                <a16:creationId xmlns:a16="http://schemas.microsoft.com/office/drawing/2014/main" id="{B92CAF46-0D43-2C67-FC18-9906A541D4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sp>
        <p:nvSpPr>
          <p:cNvPr id="16" name="Date Placeholder 3">
            <a:extLst>
              <a:ext uri="{FF2B5EF4-FFF2-40B4-BE49-F238E27FC236}">
                <a16:creationId xmlns:a16="http://schemas.microsoft.com/office/drawing/2014/main" id="{ABB24B2B-AB27-C75A-F4D9-5C36A8ED879D}"/>
              </a:ext>
            </a:extLst>
          </p:cNvPr>
          <p:cNvSpPr txBox="1">
            <a:spLocks noGrp="1"/>
          </p:cNvSpPr>
          <p:nvPr>
            <p:ph type="dt" sz="half" idx="7"/>
          </p:nvPr>
        </p:nvSpPr>
        <p:spPr>
          <a:xfrm>
            <a:off x="914400" y="6353178"/>
            <a:ext cx="1097280" cy="365129"/>
          </a:xfrm>
        </p:spPr>
        <p:txBody>
          <a:bodyPr/>
          <a:lstStyle>
            <a:lvl1pPr>
              <a:defRPr>
                <a:solidFill>
                  <a:srgbClr val="F8F0E3"/>
                </a:solidFill>
              </a:defRPr>
            </a:lvl1pPr>
          </a:lstStyle>
          <a:p>
            <a:pPr lvl="0"/>
            <a:r>
              <a:rPr lang="en-US"/>
              <a:t>20XX</a:t>
            </a:r>
          </a:p>
        </p:txBody>
      </p:sp>
      <p:sp>
        <p:nvSpPr>
          <p:cNvPr id="17" name="Footer Placeholder 4">
            <a:extLst>
              <a:ext uri="{FF2B5EF4-FFF2-40B4-BE49-F238E27FC236}">
                <a16:creationId xmlns:a16="http://schemas.microsoft.com/office/drawing/2014/main" id="{150CC753-0502-535B-506B-177949EEB520}"/>
              </a:ext>
            </a:extLst>
          </p:cNvPr>
          <p:cNvSpPr txBox="1">
            <a:spLocks noGrp="1"/>
          </p:cNvSpPr>
          <p:nvPr>
            <p:ph type="ftr" sz="quarter" idx="9"/>
          </p:nvPr>
        </p:nvSpPr>
        <p:spPr>
          <a:xfrm>
            <a:off x="5744525" y="6349995"/>
            <a:ext cx="2286000" cy="365129"/>
          </a:xfrm>
        </p:spPr>
        <p:txBody>
          <a:bodyPr/>
          <a:lstStyle>
            <a:lvl1pPr>
              <a:defRPr>
                <a:solidFill>
                  <a:srgbClr val="F8F0E3"/>
                </a:solidFill>
              </a:defRPr>
            </a:lvl1pPr>
          </a:lstStyle>
          <a:p>
            <a:pPr lvl="0"/>
            <a:r>
              <a:rPr lang="en-US"/>
              <a:t>Pitch deck title</a:t>
            </a:r>
          </a:p>
        </p:txBody>
      </p:sp>
      <p:sp>
        <p:nvSpPr>
          <p:cNvPr id="18" name="Slide Number Placeholder 5">
            <a:extLst>
              <a:ext uri="{FF2B5EF4-FFF2-40B4-BE49-F238E27FC236}">
                <a16:creationId xmlns:a16="http://schemas.microsoft.com/office/drawing/2014/main" id="{18E105D4-1A35-EDFC-2446-70EB1B83D6E4}"/>
              </a:ext>
            </a:extLst>
          </p:cNvPr>
          <p:cNvSpPr txBox="1">
            <a:spLocks noGrp="1"/>
          </p:cNvSpPr>
          <p:nvPr>
            <p:ph type="sldNum" sz="quarter" idx="8"/>
          </p:nvPr>
        </p:nvSpPr>
        <p:spPr>
          <a:xfrm>
            <a:off x="11123291" y="6356351"/>
            <a:ext cx="457200" cy="365129"/>
          </a:xfrm>
        </p:spPr>
        <p:txBody>
          <a:bodyPr/>
          <a:lstStyle>
            <a:lvl1pPr>
              <a:defRPr>
                <a:solidFill>
                  <a:srgbClr val="F8F0E3"/>
                </a:solidFill>
              </a:defRPr>
            </a:lvl1pPr>
          </a:lstStyle>
          <a:p>
            <a:pPr lvl="0"/>
            <a:fld id="{1E24DD2B-E88E-49B1-9949-02F2700BFCAD}" type="slidenum">
              <a:t>‹#›</a:t>
            </a:fld>
            <a:endParaRPr lang="en-US"/>
          </a:p>
        </p:txBody>
      </p:sp>
    </p:spTree>
    <p:extLst>
      <p:ext uri="{BB962C8B-B14F-4D97-AF65-F5344CB8AC3E}">
        <p14:creationId xmlns:p14="http://schemas.microsoft.com/office/powerpoint/2010/main" val="100388868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am 8 up">
    <p:bg>
      <p:bgPr>
        <a:solidFill>
          <a:srgbClr val="224E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2395-63C1-7939-814E-344B84A34673}"/>
              </a:ext>
            </a:extLst>
          </p:cNvPr>
          <p:cNvSpPr txBox="1">
            <a:spLocks noGrp="1"/>
          </p:cNvSpPr>
          <p:nvPr>
            <p:ph type="title"/>
          </p:nvPr>
        </p:nvSpPr>
        <p:spPr>
          <a:xfrm>
            <a:off x="914400" y="896112"/>
            <a:ext cx="10515600" cy="1325880"/>
          </a:xfrm>
        </p:spPr>
        <p:txBody>
          <a:bodyPr anchor="t"/>
          <a:lstStyle>
            <a:lvl1pPr>
              <a:defRPr cap="all">
                <a:solidFill>
                  <a:srgbClr val="F8F0E3"/>
                </a:solidFill>
              </a:defRPr>
            </a:lvl1pPr>
          </a:lstStyle>
          <a:p>
            <a:pPr lvl="0"/>
            <a:r>
              <a:rPr lang="en-US"/>
              <a:t>CLICK TO ADD TITLE</a:t>
            </a:r>
          </a:p>
        </p:txBody>
      </p:sp>
      <p:sp>
        <p:nvSpPr>
          <p:cNvPr id="3" name="Picture Placeholder 8">
            <a:extLst>
              <a:ext uri="{FF2B5EF4-FFF2-40B4-BE49-F238E27FC236}">
                <a16:creationId xmlns:a16="http://schemas.microsoft.com/office/drawing/2014/main" id="{0298B0DD-846B-8793-8FA6-6AA43CB80E21}"/>
              </a:ext>
            </a:extLst>
          </p:cNvPr>
          <p:cNvSpPr txBox="1">
            <a:spLocks noGrp="1"/>
          </p:cNvSpPr>
          <p:nvPr>
            <p:ph type="pic" idx="4294967295"/>
          </p:nvPr>
        </p:nvSpPr>
        <p:spPr>
          <a:xfrm>
            <a:off x="914400" y="1975104"/>
            <a:ext cx="2057400" cy="1371600"/>
          </a:xfrm>
          <a:solidFill>
            <a:srgbClr val="EFDCBD"/>
          </a:solidFill>
        </p:spPr>
        <p:txBody>
          <a:bodyPr/>
          <a:lstStyle>
            <a:lvl1pPr>
              <a:defRPr/>
            </a:lvl1pPr>
          </a:lstStyle>
          <a:p>
            <a:pPr lvl="0"/>
            <a:endParaRPr lang="en-US"/>
          </a:p>
        </p:txBody>
      </p:sp>
      <p:sp>
        <p:nvSpPr>
          <p:cNvPr id="4" name="Text Placeholder 10">
            <a:extLst>
              <a:ext uri="{FF2B5EF4-FFF2-40B4-BE49-F238E27FC236}">
                <a16:creationId xmlns:a16="http://schemas.microsoft.com/office/drawing/2014/main" id="{68394375-F9A3-D493-7221-59B84F2F4A93}"/>
              </a:ext>
            </a:extLst>
          </p:cNvPr>
          <p:cNvSpPr txBox="1">
            <a:spLocks noGrp="1"/>
          </p:cNvSpPr>
          <p:nvPr>
            <p:ph type="body" idx="4294967295"/>
          </p:nvPr>
        </p:nvSpPr>
        <p:spPr>
          <a:xfrm>
            <a:off x="838203" y="3474720"/>
            <a:ext cx="2057400" cy="274320"/>
          </a:xfrm>
        </p:spPr>
        <p:txBody>
          <a:bodyPr>
            <a:noAutofit/>
          </a:bodyPr>
          <a:lstStyle>
            <a:lvl1pPr marL="0" indent="0">
              <a:buNone/>
              <a:defRPr sz="1000" b="1">
                <a:solidFill>
                  <a:srgbClr val="F8F0E3"/>
                </a:solidFill>
              </a:defRPr>
            </a:lvl1pPr>
          </a:lstStyle>
          <a:p>
            <a:pPr lvl="0"/>
            <a:r>
              <a:rPr lang="en-US"/>
              <a:t>Name</a:t>
            </a:r>
          </a:p>
        </p:txBody>
      </p:sp>
      <p:sp>
        <p:nvSpPr>
          <p:cNvPr id="5" name="Text Placeholder 10">
            <a:extLst>
              <a:ext uri="{FF2B5EF4-FFF2-40B4-BE49-F238E27FC236}">
                <a16:creationId xmlns:a16="http://schemas.microsoft.com/office/drawing/2014/main" id="{FBD1499E-9DD6-03F7-F98B-4D307B5D9A7A}"/>
              </a:ext>
            </a:extLst>
          </p:cNvPr>
          <p:cNvSpPr txBox="1">
            <a:spLocks noGrp="1"/>
          </p:cNvSpPr>
          <p:nvPr>
            <p:ph type="body" idx="4294967295"/>
          </p:nvPr>
        </p:nvSpPr>
        <p:spPr>
          <a:xfrm>
            <a:off x="838203" y="3703320"/>
            <a:ext cx="2057400" cy="274320"/>
          </a:xfrm>
        </p:spPr>
        <p:txBody>
          <a:bodyPr>
            <a:noAutofit/>
          </a:bodyPr>
          <a:lstStyle>
            <a:lvl1pPr marL="0" indent="0">
              <a:buNone/>
              <a:defRPr sz="1000">
                <a:solidFill>
                  <a:srgbClr val="F8F0E3"/>
                </a:solidFill>
              </a:defRPr>
            </a:lvl1pPr>
          </a:lstStyle>
          <a:p>
            <a:pPr lvl="0"/>
            <a:r>
              <a:rPr lang="en-US"/>
              <a:t>Title</a:t>
            </a:r>
          </a:p>
        </p:txBody>
      </p:sp>
      <p:sp>
        <p:nvSpPr>
          <p:cNvPr id="6" name="Picture Placeholder 8">
            <a:extLst>
              <a:ext uri="{FF2B5EF4-FFF2-40B4-BE49-F238E27FC236}">
                <a16:creationId xmlns:a16="http://schemas.microsoft.com/office/drawing/2014/main" id="{563654AC-64AC-65D5-4810-0AD49E3B293B}"/>
              </a:ext>
            </a:extLst>
          </p:cNvPr>
          <p:cNvSpPr txBox="1">
            <a:spLocks noGrp="1"/>
          </p:cNvSpPr>
          <p:nvPr>
            <p:ph type="pic" idx="4294967295"/>
          </p:nvPr>
        </p:nvSpPr>
        <p:spPr>
          <a:xfrm>
            <a:off x="3683002" y="1975104"/>
            <a:ext cx="2057400" cy="1371600"/>
          </a:xfrm>
          <a:solidFill>
            <a:srgbClr val="EFDCBD"/>
          </a:solidFill>
        </p:spPr>
        <p:txBody>
          <a:bodyPr/>
          <a:lstStyle>
            <a:lvl1pPr>
              <a:defRPr/>
            </a:lvl1pPr>
          </a:lstStyle>
          <a:p>
            <a:pPr lvl="0"/>
            <a:endParaRPr lang="en-US"/>
          </a:p>
        </p:txBody>
      </p:sp>
      <p:sp>
        <p:nvSpPr>
          <p:cNvPr id="7" name="Text Placeholder 10">
            <a:extLst>
              <a:ext uri="{FF2B5EF4-FFF2-40B4-BE49-F238E27FC236}">
                <a16:creationId xmlns:a16="http://schemas.microsoft.com/office/drawing/2014/main" id="{C9AF82CF-2C9A-5191-109E-932EE2A857FC}"/>
              </a:ext>
            </a:extLst>
          </p:cNvPr>
          <p:cNvSpPr txBox="1">
            <a:spLocks noGrp="1"/>
          </p:cNvSpPr>
          <p:nvPr>
            <p:ph type="body" idx="4294967295"/>
          </p:nvPr>
        </p:nvSpPr>
        <p:spPr>
          <a:xfrm>
            <a:off x="3608835" y="3474720"/>
            <a:ext cx="2057400" cy="274320"/>
          </a:xfrm>
        </p:spPr>
        <p:txBody>
          <a:bodyPr>
            <a:noAutofit/>
          </a:bodyPr>
          <a:lstStyle>
            <a:lvl1pPr marL="0" indent="0">
              <a:buNone/>
              <a:defRPr sz="1000" b="1">
                <a:solidFill>
                  <a:srgbClr val="F8F0E3"/>
                </a:solidFill>
              </a:defRPr>
            </a:lvl1pPr>
          </a:lstStyle>
          <a:p>
            <a:pPr lvl="0"/>
            <a:r>
              <a:rPr lang="en-US"/>
              <a:t>Name</a:t>
            </a:r>
          </a:p>
        </p:txBody>
      </p:sp>
      <p:sp>
        <p:nvSpPr>
          <p:cNvPr id="8" name="Text Placeholder 10">
            <a:extLst>
              <a:ext uri="{FF2B5EF4-FFF2-40B4-BE49-F238E27FC236}">
                <a16:creationId xmlns:a16="http://schemas.microsoft.com/office/drawing/2014/main" id="{C9A6E9E5-469C-D9B0-7393-DC71975668E4}"/>
              </a:ext>
            </a:extLst>
          </p:cNvPr>
          <p:cNvSpPr txBox="1">
            <a:spLocks noGrp="1"/>
          </p:cNvSpPr>
          <p:nvPr>
            <p:ph type="body" idx="4294967295"/>
          </p:nvPr>
        </p:nvSpPr>
        <p:spPr>
          <a:xfrm>
            <a:off x="3608835" y="3703320"/>
            <a:ext cx="2057400" cy="274320"/>
          </a:xfrm>
        </p:spPr>
        <p:txBody>
          <a:bodyPr>
            <a:noAutofit/>
          </a:bodyPr>
          <a:lstStyle>
            <a:lvl1pPr marL="0" indent="0">
              <a:buNone/>
              <a:defRPr sz="1000">
                <a:solidFill>
                  <a:srgbClr val="F8F0E3"/>
                </a:solidFill>
              </a:defRPr>
            </a:lvl1pPr>
          </a:lstStyle>
          <a:p>
            <a:pPr lvl="0"/>
            <a:r>
              <a:rPr lang="en-US"/>
              <a:t>Title</a:t>
            </a:r>
          </a:p>
        </p:txBody>
      </p:sp>
      <p:sp>
        <p:nvSpPr>
          <p:cNvPr id="9" name="Picture Placeholder 8">
            <a:extLst>
              <a:ext uri="{FF2B5EF4-FFF2-40B4-BE49-F238E27FC236}">
                <a16:creationId xmlns:a16="http://schemas.microsoft.com/office/drawing/2014/main" id="{A739B7D9-2459-A1B1-2C63-E47DBC2E3607}"/>
              </a:ext>
            </a:extLst>
          </p:cNvPr>
          <p:cNvSpPr txBox="1">
            <a:spLocks noGrp="1"/>
          </p:cNvSpPr>
          <p:nvPr>
            <p:ph type="pic" idx="4294967295"/>
          </p:nvPr>
        </p:nvSpPr>
        <p:spPr>
          <a:xfrm>
            <a:off x="6451594" y="1975104"/>
            <a:ext cx="2057400" cy="1371600"/>
          </a:xfrm>
          <a:solidFill>
            <a:srgbClr val="EFDCBD"/>
          </a:solidFill>
        </p:spPr>
        <p:txBody>
          <a:bodyPr/>
          <a:lstStyle>
            <a:lvl1pPr>
              <a:defRPr/>
            </a:lvl1pPr>
          </a:lstStyle>
          <a:p>
            <a:pPr lvl="0"/>
            <a:endParaRPr lang="en-US"/>
          </a:p>
        </p:txBody>
      </p:sp>
      <p:sp>
        <p:nvSpPr>
          <p:cNvPr id="10" name="Text Placeholder 10">
            <a:extLst>
              <a:ext uri="{FF2B5EF4-FFF2-40B4-BE49-F238E27FC236}">
                <a16:creationId xmlns:a16="http://schemas.microsoft.com/office/drawing/2014/main" id="{496C027B-C662-C791-DA7D-5F11E0F099A3}"/>
              </a:ext>
            </a:extLst>
          </p:cNvPr>
          <p:cNvSpPr txBox="1">
            <a:spLocks noGrp="1"/>
          </p:cNvSpPr>
          <p:nvPr>
            <p:ph type="body" idx="4294967295"/>
          </p:nvPr>
        </p:nvSpPr>
        <p:spPr>
          <a:xfrm>
            <a:off x="6379467" y="3474720"/>
            <a:ext cx="2057400" cy="274320"/>
          </a:xfrm>
        </p:spPr>
        <p:txBody>
          <a:bodyPr>
            <a:noAutofit/>
          </a:bodyPr>
          <a:lstStyle>
            <a:lvl1pPr marL="0" indent="0">
              <a:buNone/>
              <a:defRPr sz="1000" b="1">
                <a:solidFill>
                  <a:srgbClr val="F8F0E3"/>
                </a:solidFill>
              </a:defRPr>
            </a:lvl1pPr>
          </a:lstStyle>
          <a:p>
            <a:pPr lvl="0"/>
            <a:r>
              <a:rPr lang="en-US"/>
              <a:t>Name</a:t>
            </a:r>
          </a:p>
        </p:txBody>
      </p:sp>
      <p:sp>
        <p:nvSpPr>
          <p:cNvPr id="11" name="Text Placeholder 10">
            <a:extLst>
              <a:ext uri="{FF2B5EF4-FFF2-40B4-BE49-F238E27FC236}">
                <a16:creationId xmlns:a16="http://schemas.microsoft.com/office/drawing/2014/main" id="{8C58D9FF-8F4A-B35B-27C7-6AC02417D754}"/>
              </a:ext>
            </a:extLst>
          </p:cNvPr>
          <p:cNvSpPr txBox="1">
            <a:spLocks noGrp="1"/>
          </p:cNvSpPr>
          <p:nvPr>
            <p:ph type="body" idx="4294967295"/>
          </p:nvPr>
        </p:nvSpPr>
        <p:spPr>
          <a:xfrm>
            <a:off x="6379467" y="3703320"/>
            <a:ext cx="2057400" cy="274320"/>
          </a:xfrm>
        </p:spPr>
        <p:txBody>
          <a:bodyPr>
            <a:noAutofit/>
          </a:bodyPr>
          <a:lstStyle>
            <a:lvl1pPr marL="0" indent="0">
              <a:buNone/>
              <a:defRPr sz="1000">
                <a:solidFill>
                  <a:srgbClr val="F8F0E3"/>
                </a:solidFill>
              </a:defRPr>
            </a:lvl1pPr>
          </a:lstStyle>
          <a:p>
            <a:pPr lvl="0"/>
            <a:r>
              <a:rPr lang="en-US"/>
              <a:t>Title</a:t>
            </a:r>
          </a:p>
        </p:txBody>
      </p:sp>
      <p:sp>
        <p:nvSpPr>
          <p:cNvPr id="12" name="Picture Placeholder 8">
            <a:extLst>
              <a:ext uri="{FF2B5EF4-FFF2-40B4-BE49-F238E27FC236}">
                <a16:creationId xmlns:a16="http://schemas.microsoft.com/office/drawing/2014/main" id="{6E7E5E68-6C06-5947-D6C7-DEAC0EDEC4E4}"/>
              </a:ext>
            </a:extLst>
          </p:cNvPr>
          <p:cNvSpPr txBox="1">
            <a:spLocks noGrp="1"/>
          </p:cNvSpPr>
          <p:nvPr>
            <p:ph type="pic" idx="4294967295"/>
          </p:nvPr>
        </p:nvSpPr>
        <p:spPr>
          <a:xfrm>
            <a:off x="9220196" y="1975104"/>
            <a:ext cx="2057400" cy="1371600"/>
          </a:xfrm>
          <a:solidFill>
            <a:srgbClr val="EFDCBD"/>
          </a:solidFill>
        </p:spPr>
        <p:txBody>
          <a:bodyPr/>
          <a:lstStyle>
            <a:lvl1pPr>
              <a:defRPr/>
            </a:lvl1pPr>
          </a:lstStyle>
          <a:p>
            <a:pPr lvl="0"/>
            <a:endParaRPr lang="en-US"/>
          </a:p>
        </p:txBody>
      </p:sp>
      <p:sp>
        <p:nvSpPr>
          <p:cNvPr id="13" name="Text Placeholder 10">
            <a:extLst>
              <a:ext uri="{FF2B5EF4-FFF2-40B4-BE49-F238E27FC236}">
                <a16:creationId xmlns:a16="http://schemas.microsoft.com/office/drawing/2014/main" id="{3C7ADA4C-B5DA-CC8E-B118-09374F19F9CA}"/>
              </a:ext>
            </a:extLst>
          </p:cNvPr>
          <p:cNvSpPr txBox="1">
            <a:spLocks noGrp="1"/>
          </p:cNvSpPr>
          <p:nvPr>
            <p:ph type="body" idx="4294967295"/>
          </p:nvPr>
        </p:nvSpPr>
        <p:spPr>
          <a:xfrm>
            <a:off x="9140955" y="3474720"/>
            <a:ext cx="2057400" cy="274320"/>
          </a:xfrm>
        </p:spPr>
        <p:txBody>
          <a:bodyPr>
            <a:noAutofit/>
          </a:bodyPr>
          <a:lstStyle>
            <a:lvl1pPr marL="0" indent="0">
              <a:buNone/>
              <a:defRPr sz="1000" b="1">
                <a:solidFill>
                  <a:srgbClr val="F8F0E3"/>
                </a:solidFill>
              </a:defRPr>
            </a:lvl1pPr>
          </a:lstStyle>
          <a:p>
            <a:pPr lvl="0"/>
            <a:r>
              <a:rPr lang="en-US"/>
              <a:t>Name</a:t>
            </a:r>
          </a:p>
        </p:txBody>
      </p:sp>
      <p:sp>
        <p:nvSpPr>
          <p:cNvPr id="14" name="Text Placeholder 10">
            <a:extLst>
              <a:ext uri="{FF2B5EF4-FFF2-40B4-BE49-F238E27FC236}">
                <a16:creationId xmlns:a16="http://schemas.microsoft.com/office/drawing/2014/main" id="{E4AD087C-F482-A001-0581-03F2628E17AB}"/>
              </a:ext>
            </a:extLst>
          </p:cNvPr>
          <p:cNvSpPr txBox="1">
            <a:spLocks noGrp="1"/>
          </p:cNvSpPr>
          <p:nvPr>
            <p:ph type="body" idx="4294967295"/>
          </p:nvPr>
        </p:nvSpPr>
        <p:spPr>
          <a:xfrm>
            <a:off x="9140955" y="3703320"/>
            <a:ext cx="2057400" cy="274320"/>
          </a:xfrm>
        </p:spPr>
        <p:txBody>
          <a:bodyPr>
            <a:noAutofit/>
          </a:bodyPr>
          <a:lstStyle>
            <a:lvl1pPr marL="0" indent="0">
              <a:buNone/>
              <a:defRPr sz="1000">
                <a:solidFill>
                  <a:srgbClr val="F8F0E3"/>
                </a:solidFill>
              </a:defRPr>
            </a:lvl1pPr>
          </a:lstStyle>
          <a:p>
            <a:pPr lvl="0"/>
            <a:r>
              <a:rPr lang="en-US"/>
              <a:t>Title</a:t>
            </a:r>
          </a:p>
        </p:txBody>
      </p:sp>
      <p:sp>
        <p:nvSpPr>
          <p:cNvPr id="15" name="Picture Placeholder 8">
            <a:extLst>
              <a:ext uri="{FF2B5EF4-FFF2-40B4-BE49-F238E27FC236}">
                <a16:creationId xmlns:a16="http://schemas.microsoft.com/office/drawing/2014/main" id="{EF930E29-C24C-CACA-646E-923DC22BA5C6}"/>
              </a:ext>
            </a:extLst>
          </p:cNvPr>
          <p:cNvSpPr txBox="1">
            <a:spLocks noGrp="1"/>
          </p:cNvSpPr>
          <p:nvPr>
            <p:ph type="pic" idx="4294967295"/>
          </p:nvPr>
        </p:nvSpPr>
        <p:spPr>
          <a:xfrm>
            <a:off x="914400" y="4160520"/>
            <a:ext cx="2057400" cy="1371600"/>
          </a:xfrm>
          <a:solidFill>
            <a:srgbClr val="EFDCBD"/>
          </a:solidFill>
        </p:spPr>
        <p:txBody>
          <a:bodyPr/>
          <a:lstStyle>
            <a:lvl1pPr>
              <a:defRPr/>
            </a:lvl1pPr>
          </a:lstStyle>
          <a:p>
            <a:pPr lvl="0"/>
            <a:endParaRPr lang="en-US"/>
          </a:p>
        </p:txBody>
      </p:sp>
      <p:sp>
        <p:nvSpPr>
          <p:cNvPr id="16" name="Text Placeholder 10">
            <a:extLst>
              <a:ext uri="{FF2B5EF4-FFF2-40B4-BE49-F238E27FC236}">
                <a16:creationId xmlns:a16="http://schemas.microsoft.com/office/drawing/2014/main" id="{44C73FEA-CBC4-74D9-9FE6-0A942FD6BB6B}"/>
              </a:ext>
            </a:extLst>
          </p:cNvPr>
          <p:cNvSpPr txBox="1">
            <a:spLocks noGrp="1"/>
          </p:cNvSpPr>
          <p:nvPr>
            <p:ph type="body" idx="4294967295"/>
          </p:nvPr>
        </p:nvSpPr>
        <p:spPr>
          <a:xfrm>
            <a:off x="838203" y="5669280"/>
            <a:ext cx="2057400" cy="274320"/>
          </a:xfrm>
        </p:spPr>
        <p:txBody>
          <a:bodyPr>
            <a:noAutofit/>
          </a:bodyPr>
          <a:lstStyle>
            <a:lvl1pPr marL="0" indent="0">
              <a:buNone/>
              <a:defRPr sz="1000" b="1">
                <a:solidFill>
                  <a:srgbClr val="F8F0E3"/>
                </a:solidFill>
              </a:defRPr>
            </a:lvl1pPr>
          </a:lstStyle>
          <a:p>
            <a:pPr lvl="0"/>
            <a:r>
              <a:rPr lang="en-US"/>
              <a:t>Name</a:t>
            </a:r>
          </a:p>
        </p:txBody>
      </p:sp>
      <p:sp>
        <p:nvSpPr>
          <p:cNvPr id="17" name="Text Placeholder 10">
            <a:extLst>
              <a:ext uri="{FF2B5EF4-FFF2-40B4-BE49-F238E27FC236}">
                <a16:creationId xmlns:a16="http://schemas.microsoft.com/office/drawing/2014/main" id="{FA284F62-5CA9-4DF0-B4AB-944503641A9F}"/>
              </a:ext>
            </a:extLst>
          </p:cNvPr>
          <p:cNvSpPr txBox="1">
            <a:spLocks noGrp="1"/>
          </p:cNvSpPr>
          <p:nvPr>
            <p:ph type="body" idx="4294967295"/>
          </p:nvPr>
        </p:nvSpPr>
        <p:spPr>
          <a:xfrm>
            <a:off x="838203" y="5907024"/>
            <a:ext cx="2057400" cy="274320"/>
          </a:xfrm>
        </p:spPr>
        <p:txBody>
          <a:bodyPr>
            <a:noAutofit/>
          </a:bodyPr>
          <a:lstStyle>
            <a:lvl1pPr marL="0" indent="0">
              <a:buNone/>
              <a:defRPr sz="1000">
                <a:solidFill>
                  <a:srgbClr val="F8F0E3"/>
                </a:solidFill>
              </a:defRPr>
            </a:lvl1pPr>
          </a:lstStyle>
          <a:p>
            <a:pPr lvl="0"/>
            <a:r>
              <a:rPr lang="en-US"/>
              <a:t>Title</a:t>
            </a:r>
          </a:p>
        </p:txBody>
      </p:sp>
      <p:sp>
        <p:nvSpPr>
          <p:cNvPr id="18" name="Picture Placeholder 8">
            <a:extLst>
              <a:ext uri="{FF2B5EF4-FFF2-40B4-BE49-F238E27FC236}">
                <a16:creationId xmlns:a16="http://schemas.microsoft.com/office/drawing/2014/main" id="{65B4321C-D198-B63B-E397-A82F44083D54}"/>
              </a:ext>
            </a:extLst>
          </p:cNvPr>
          <p:cNvSpPr txBox="1">
            <a:spLocks noGrp="1"/>
          </p:cNvSpPr>
          <p:nvPr>
            <p:ph type="pic" idx="4294967295"/>
          </p:nvPr>
        </p:nvSpPr>
        <p:spPr>
          <a:xfrm>
            <a:off x="3685032" y="4160520"/>
            <a:ext cx="2057400" cy="1371600"/>
          </a:xfrm>
          <a:solidFill>
            <a:srgbClr val="EFDCBD"/>
          </a:solidFill>
        </p:spPr>
        <p:txBody>
          <a:bodyPr/>
          <a:lstStyle>
            <a:lvl1pPr>
              <a:defRPr/>
            </a:lvl1pPr>
          </a:lstStyle>
          <a:p>
            <a:pPr lvl="0"/>
            <a:endParaRPr lang="en-US"/>
          </a:p>
        </p:txBody>
      </p:sp>
      <p:sp>
        <p:nvSpPr>
          <p:cNvPr id="19" name="Text Placeholder 10">
            <a:extLst>
              <a:ext uri="{FF2B5EF4-FFF2-40B4-BE49-F238E27FC236}">
                <a16:creationId xmlns:a16="http://schemas.microsoft.com/office/drawing/2014/main" id="{14EADC29-46D7-9130-73B3-508993CDA269}"/>
              </a:ext>
            </a:extLst>
          </p:cNvPr>
          <p:cNvSpPr txBox="1">
            <a:spLocks noGrp="1"/>
          </p:cNvSpPr>
          <p:nvPr>
            <p:ph type="body" idx="4294967295"/>
          </p:nvPr>
        </p:nvSpPr>
        <p:spPr>
          <a:xfrm>
            <a:off x="3608835" y="5669280"/>
            <a:ext cx="2057400" cy="274320"/>
          </a:xfrm>
        </p:spPr>
        <p:txBody>
          <a:bodyPr>
            <a:noAutofit/>
          </a:bodyPr>
          <a:lstStyle>
            <a:lvl1pPr marL="0" indent="0">
              <a:buNone/>
              <a:defRPr sz="1000" b="1">
                <a:solidFill>
                  <a:srgbClr val="F8F0E3"/>
                </a:solidFill>
              </a:defRPr>
            </a:lvl1pPr>
          </a:lstStyle>
          <a:p>
            <a:pPr lvl="0"/>
            <a:r>
              <a:rPr lang="en-US"/>
              <a:t>Name</a:t>
            </a:r>
          </a:p>
        </p:txBody>
      </p:sp>
      <p:sp>
        <p:nvSpPr>
          <p:cNvPr id="20" name="Text Placeholder 10">
            <a:extLst>
              <a:ext uri="{FF2B5EF4-FFF2-40B4-BE49-F238E27FC236}">
                <a16:creationId xmlns:a16="http://schemas.microsoft.com/office/drawing/2014/main" id="{1B1D1E3D-7FFB-5595-6386-F8E5D61F40C7}"/>
              </a:ext>
            </a:extLst>
          </p:cNvPr>
          <p:cNvSpPr txBox="1">
            <a:spLocks noGrp="1"/>
          </p:cNvSpPr>
          <p:nvPr>
            <p:ph type="body" idx="4294967295"/>
          </p:nvPr>
        </p:nvSpPr>
        <p:spPr>
          <a:xfrm>
            <a:off x="3608835" y="5907024"/>
            <a:ext cx="2057400" cy="274320"/>
          </a:xfrm>
        </p:spPr>
        <p:txBody>
          <a:bodyPr>
            <a:noAutofit/>
          </a:bodyPr>
          <a:lstStyle>
            <a:lvl1pPr marL="0" indent="0">
              <a:buNone/>
              <a:defRPr sz="1000">
                <a:solidFill>
                  <a:srgbClr val="F8F0E3"/>
                </a:solidFill>
              </a:defRPr>
            </a:lvl1pPr>
          </a:lstStyle>
          <a:p>
            <a:pPr lvl="0"/>
            <a:r>
              <a:rPr lang="en-US"/>
              <a:t>Title</a:t>
            </a:r>
          </a:p>
        </p:txBody>
      </p:sp>
      <p:sp>
        <p:nvSpPr>
          <p:cNvPr id="21" name="Picture Placeholder 8">
            <a:extLst>
              <a:ext uri="{FF2B5EF4-FFF2-40B4-BE49-F238E27FC236}">
                <a16:creationId xmlns:a16="http://schemas.microsoft.com/office/drawing/2014/main" id="{917347A7-75EA-502B-B6F7-B985A0D6C747}"/>
              </a:ext>
            </a:extLst>
          </p:cNvPr>
          <p:cNvSpPr txBox="1">
            <a:spLocks noGrp="1"/>
          </p:cNvSpPr>
          <p:nvPr>
            <p:ph type="pic" idx="4294967295"/>
          </p:nvPr>
        </p:nvSpPr>
        <p:spPr>
          <a:xfrm>
            <a:off x="6455664" y="4160520"/>
            <a:ext cx="2057400" cy="1371600"/>
          </a:xfrm>
          <a:solidFill>
            <a:srgbClr val="EFDCBD"/>
          </a:solidFill>
        </p:spPr>
        <p:txBody>
          <a:bodyPr/>
          <a:lstStyle>
            <a:lvl1pPr>
              <a:defRPr/>
            </a:lvl1pPr>
          </a:lstStyle>
          <a:p>
            <a:pPr lvl="0"/>
            <a:endParaRPr lang="en-US"/>
          </a:p>
        </p:txBody>
      </p:sp>
      <p:sp>
        <p:nvSpPr>
          <p:cNvPr id="22" name="Text Placeholder 10">
            <a:extLst>
              <a:ext uri="{FF2B5EF4-FFF2-40B4-BE49-F238E27FC236}">
                <a16:creationId xmlns:a16="http://schemas.microsoft.com/office/drawing/2014/main" id="{6E27CC7B-A62E-4F28-D35F-B6FA416099D9}"/>
              </a:ext>
            </a:extLst>
          </p:cNvPr>
          <p:cNvSpPr txBox="1">
            <a:spLocks noGrp="1"/>
          </p:cNvSpPr>
          <p:nvPr>
            <p:ph type="body" idx="4294967295"/>
          </p:nvPr>
        </p:nvSpPr>
        <p:spPr>
          <a:xfrm>
            <a:off x="6379467" y="5669280"/>
            <a:ext cx="2057400" cy="274320"/>
          </a:xfrm>
        </p:spPr>
        <p:txBody>
          <a:bodyPr>
            <a:noAutofit/>
          </a:bodyPr>
          <a:lstStyle>
            <a:lvl1pPr marL="0" indent="0">
              <a:buNone/>
              <a:defRPr sz="1000" b="1">
                <a:solidFill>
                  <a:srgbClr val="F8F0E3"/>
                </a:solidFill>
              </a:defRPr>
            </a:lvl1pPr>
          </a:lstStyle>
          <a:p>
            <a:pPr lvl="0"/>
            <a:r>
              <a:rPr lang="en-US"/>
              <a:t>Name</a:t>
            </a:r>
          </a:p>
        </p:txBody>
      </p:sp>
      <p:sp>
        <p:nvSpPr>
          <p:cNvPr id="23" name="Text Placeholder 10">
            <a:extLst>
              <a:ext uri="{FF2B5EF4-FFF2-40B4-BE49-F238E27FC236}">
                <a16:creationId xmlns:a16="http://schemas.microsoft.com/office/drawing/2014/main" id="{204554A0-20CB-A8C4-6483-E426CD7D2446}"/>
              </a:ext>
            </a:extLst>
          </p:cNvPr>
          <p:cNvSpPr txBox="1">
            <a:spLocks noGrp="1"/>
          </p:cNvSpPr>
          <p:nvPr>
            <p:ph type="body" idx="4294967295"/>
          </p:nvPr>
        </p:nvSpPr>
        <p:spPr>
          <a:xfrm>
            <a:off x="6379467" y="5907024"/>
            <a:ext cx="2057400" cy="274320"/>
          </a:xfrm>
        </p:spPr>
        <p:txBody>
          <a:bodyPr>
            <a:noAutofit/>
          </a:bodyPr>
          <a:lstStyle>
            <a:lvl1pPr marL="0" indent="0">
              <a:buNone/>
              <a:defRPr sz="1000">
                <a:solidFill>
                  <a:srgbClr val="F8F0E3"/>
                </a:solidFill>
              </a:defRPr>
            </a:lvl1pPr>
          </a:lstStyle>
          <a:p>
            <a:pPr lvl="0"/>
            <a:r>
              <a:rPr lang="en-US"/>
              <a:t>Title</a:t>
            </a:r>
          </a:p>
        </p:txBody>
      </p:sp>
      <p:sp>
        <p:nvSpPr>
          <p:cNvPr id="24" name="Picture Placeholder 8">
            <a:extLst>
              <a:ext uri="{FF2B5EF4-FFF2-40B4-BE49-F238E27FC236}">
                <a16:creationId xmlns:a16="http://schemas.microsoft.com/office/drawing/2014/main" id="{59B32923-90EC-1129-F991-59F62E2DEC52}"/>
              </a:ext>
            </a:extLst>
          </p:cNvPr>
          <p:cNvSpPr txBox="1">
            <a:spLocks noGrp="1"/>
          </p:cNvSpPr>
          <p:nvPr>
            <p:ph type="pic" idx="4294967295"/>
          </p:nvPr>
        </p:nvSpPr>
        <p:spPr>
          <a:xfrm>
            <a:off x="9217152" y="4160520"/>
            <a:ext cx="2057400" cy="1371600"/>
          </a:xfrm>
          <a:solidFill>
            <a:srgbClr val="EFDCBD"/>
          </a:solidFill>
        </p:spPr>
        <p:txBody>
          <a:bodyPr/>
          <a:lstStyle>
            <a:lvl1pPr>
              <a:defRPr/>
            </a:lvl1pPr>
          </a:lstStyle>
          <a:p>
            <a:pPr lvl="0"/>
            <a:endParaRPr lang="en-US"/>
          </a:p>
        </p:txBody>
      </p:sp>
      <p:sp>
        <p:nvSpPr>
          <p:cNvPr id="25" name="Text Placeholder 10">
            <a:extLst>
              <a:ext uri="{FF2B5EF4-FFF2-40B4-BE49-F238E27FC236}">
                <a16:creationId xmlns:a16="http://schemas.microsoft.com/office/drawing/2014/main" id="{E0EA28CE-77A3-974E-29CB-E5751263906E}"/>
              </a:ext>
            </a:extLst>
          </p:cNvPr>
          <p:cNvSpPr txBox="1">
            <a:spLocks noGrp="1"/>
          </p:cNvSpPr>
          <p:nvPr>
            <p:ph type="body" idx="4294967295"/>
          </p:nvPr>
        </p:nvSpPr>
        <p:spPr>
          <a:xfrm>
            <a:off x="9140955" y="5669280"/>
            <a:ext cx="2057400" cy="274320"/>
          </a:xfrm>
        </p:spPr>
        <p:txBody>
          <a:bodyPr>
            <a:noAutofit/>
          </a:bodyPr>
          <a:lstStyle>
            <a:lvl1pPr marL="0" indent="0">
              <a:buNone/>
              <a:defRPr sz="1000" b="1">
                <a:solidFill>
                  <a:srgbClr val="F8F0E3"/>
                </a:solidFill>
              </a:defRPr>
            </a:lvl1pPr>
          </a:lstStyle>
          <a:p>
            <a:pPr lvl="0"/>
            <a:r>
              <a:rPr lang="en-US"/>
              <a:t>Name</a:t>
            </a:r>
          </a:p>
        </p:txBody>
      </p:sp>
      <p:sp>
        <p:nvSpPr>
          <p:cNvPr id="26" name="Text Placeholder 10">
            <a:extLst>
              <a:ext uri="{FF2B5EF4-FFF2-40B4-BE49-F238E27FC236}">
                <a16:creationId xmlns:a16="http://schemas.microsoft.com/office/drawing/2014/main" id="{83F58DD4-A474-EBDA-0423-BDA137BF4C2A}"/>
              </a:ext>
            </a:extLst>
          </p:cNvPr>
          <p:cNvSpPr txBox="1">
            <a:spLocks noGrp="1"/>
          </p:cNvSpPr>
          <p:nvPr>
            <p:ph type="body" idx="4294967295"/>
          </p:nvPr>
        </p:nvSpPr>
        <p:spPr>
          <a:xfrm>
            <a:off x="9140955" y="5907024"/>
            <a:ext cx="2057400" cy="274320"/>
          </a:xfrm>
        </p:spPr>
        <p:txBody>
          <a:bodyPr>
            <a:noAutofit/>
          </a:bodyPr>
          <a:lstStyle>
            <a:lvl1pPr marL="0" indent="0">
              <a:buNone/>
              <a:defRPr sz="1000">
                <a:solidFill>
                  <a:srgbClr val="F8F0E3"/>
                </a:solidFill>
              </a:defRPr>
            </a:lvl1pPr>
          </a:lstStyle>
          <a:p>
            <a:pPr lvl="0"/>
            <a:r>
              <a:rPr lang="en-US"/>
              <a:t>Title</a:t>
            </a:r>
          </a:p>
        </p:txBody>
      </p:sp>
      <p:pic>
        <p:nvPicPr>
          <p:cNvPr id="27" name="Graphic 48">
            <a:extLst>
              <a:ext uri="{FF2B5EF4-FFF2-40B4-BE49-F238E27FC236}">
                <a16:creationId xmlns:a16="http://schemas.microsoft.com/office/drawing/2014/main" id="{AE129B64-EEC7-8E18-1096-C42C828A3D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sp>
        <p:nvSpPr>
          <p:cNvPr id="28" name="Date Placeholder 3">
            <a:extLst>
              <a:ext uri="{FF2B5EF4-FFF2-40B4-BE49-F238E27FC236}">
                <a16:creationId xmlns:a16="http://schemas.microsoft.com/office/drawing/2014/main" id="{49A408FB-A7C2-3A07-BF3D-35B24CF3FB70}"/>
              </a:ext>
            </a:extLst>
          </p:cNvPr>
          <p:cNvSpPr txBox="1">
            <a:spLocks noGrp="1"/>
          </p:cNvSpPr>
          <p:nvPr>
            <p:ph type="dt" sz="half" idx="7"/>
          </p:nvPr>
        </p:nvSpPr>
        <p:spPr>
          <a:xfrm>
            <a:off x="914400" y="6353178"/>
            <a:ext cx="1097280" cy="365129"/>
          </a:xfrm>
        </p:spPr>
        <p:txBody>
          <a:bodyPr/>
          <a:lstStyle>
            <a:lvl1pPr>
              <a:defRPr>
                <a:solidFill>
                  <a:srgbClr val="F8F0E3"/>
                </a:solidFill>
              </a:defRPr>
            </a:lvl1pPr>
          </a:lstStyle>
          <a:p>
            <a:pPr lvl="0"/>
            <a:r>
              <a:rPr lang="en-US"/>
              <a:t>20XX</a:t>
            </a:r>
          </a:p>
        </p:txBody>
      </p:sp>
      <p:sp>
        <p:nvSpPr>
          <p:cNvPr id="29" name="Footer Placeholder 4">
            <a:extLst>
              <a:ext uri="{FF2B5EF4-FFF2-40B4-BE49-F238E27FC236}">
                <a16:creationId xmlns:a16="http://schemas.microsoft.com/office/drawing/2014/main" id="{DE31AE9C-226C-5217-EE97-7645C3BD7F50}"/>
              </a:ext>
            </a:extLst>
          </p:cNvPr>
          <p:cNvSpPr txBox="1">
            <a:spLocks noGrp="1"/>
          </p:cNvSpPr>
          <p:nvPr>
            <p:ph type="ftr" sz="quarter" idx="9"/>
          </p:nvPr>
        </p:nvSpPr>
        <p:spPr>
          <a:xfrm>
            <a:off x="5744525" y="6349995"/>
            <a:ext cx="2286000" cy="365129"/>
          </a:xfrm>
        </p:spPr>
        <p:txBody>
          <a:bodyPr/>
          <a:lstStyle>
            <a:lvl1pPr>
              <a:defRPr>
                <a:solidFill>
                  <a:srgbClr val="F8F0E3"/>
                </a:solidFill>
              </a:defRPr>
            </a:lvl1pPr>
          </a:lstStyle>
          <a:p>
            <a:pPr lvl="0"/>
            <a:r>
              <a:rPr lang="en-US"/>
              <a:t>Pitch deck title</a:t>
            </a:r>
          </a:p>
        </p:txBody>
      </p:sp>
      <p:sp>
        <p:nvSpPr>
          <p:cNvPr id="30" name="Slide Number Placeholder 5">
            <a:extLst>
              <a:ext uri="{FF2B5EF4-FFF2-40B4-BE49-F238E27FC236}">
                <a16:creationId xmlns:a16="http://schemas.microsoft.com/office/drawing/2014/main" id="{EF24B33B-3ABC-B5C4-2173-6FAF026F0ACA}"/>
              </a:ext>
            </a:extLst>
          </p:cNvPr>
          <p:cNvSpPr txBox="1">
            <a:spLocks noGrp="1"/>
          </p:cNvSpPr>
          <p:nvPr>
            <p:ph type="sldNum" sz="quarter" idx="8"/>
          </p:nvPr>
        </p:nvSpPr>
        <p:spPr>
          <a:xfrm>
            <a:off x="11123291" y="6356351"/>
            <a:ext cx="457200" cy="365129"/>
          </a:xfrm>
        </p:spPr>
        <p:txBody>
          <a:bodyPr/>
          <a:lstStyle>
            <a:lvl1pPr>
              <a:defRPr>
                <a:solidFill>
                  <a:srgbClr val="F8F0E3"/>
                </a:solidFill>
              </a:defRPr>
            </a:lvl1pPr>
          </a:lstStyle>
          <a:p>
            <a:pPr lvl="0"/>
            <a:fld id="{2799DBDB-A1B3-4090-9D03-6E61C210BB1C}" type="slidenum">
              <a:t>‹#›</a:t>
            </a:fld>
            <a:endParaRPr lang="en-US"/>
          </a:p>
        </p:txBody>
      </p:sp>
    </p:spTree>
    <p:extLst>
      <p:ext uri="{BB962C8B-B14F-4D97-AF65-F5344CB8AC3E}">
        <p14:creationId xmlns:p14="http://schemas.microsoft.com/office/powerpoint/2010/main" val="491812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unding">
    <p:bg>
      <p:bgPr>
        <a:solidFill>
          <a:srgbClr val="385E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12D4-4FEB-53C1-EAB9-E970278C4061}"/>
              </a:ext>
            </a:extLst>
          </p:cNvPr>
          <p:cNvSpPr txBox="1">
            <a:spLocks noGrp="1"/>
          </p:cNvSpPr>
          <p:nvPr>
            <p:ph type="title"/>
          </p:nvPr>
        </p:nvSpPr>
        <p:spPr>
          <a:xfrm>
            <a:off x="914400" y="896112"/>
            <a:ext cx="10058400" cy="694166"/>
          </a:xfrm>
        </p:spPr>
        <p:txBody>
          <a:bodyPr anchor="t"/>
          <a:lstStyle>
            <a:lvl1pPr>
              <a:defRPr cap="all">
                <a:solidFill>
                  <a:srgbClr val="F8F0E3"/>
                </a:solidFill>
              </a:defRPr>
            </a:lvl1pPr>
          </a:lstStyle>
          <a:p>
            <a:pPr lvl="0"/>
            <a:r>
              <a:rPr lang="en-US"/>
              <a:t>CLICK TO ADD TITLE</a:t>
            </a:r>
          </a:p>
        </p:txBody>
      </p:sp>
      <p:grpSp>
        <p:nvGrpSpPr>
          <p:cNvPr id="3" name="Group 2">
            <a:extLst>
              <a:ext uri="{FF2B5EF4-FFF2-40B4-BE49-F238E27FC236}">
                <a16:creationId xmlns:a16="http://schemas.microsoft.com/office/drawing/2014/main" id="{299F8B75-F1AE-3821-1A04-EF901304073E}"/>
              </a:ext>
            </a:extLst>
          </p:cNvPr>
          <p:cNvGrpSpPr/>
          <p:nvPr/>
        </p:nvGrpSpPr>
        <p:grpSpPr>
          <a:xfrm>
            <a:off x="11173967" y="0"/>
            <a:ext cx="1018029" cy="6862763"/>
            <a:chOff x="11173967" y="0"/>
            <a:chExt cx="1018029" cy="6862763"/>
          </a:xfrm>
        </p:grpSpPr>
        <p:sp>
          <p:nvSpPr>
            <p:cNvPr id="4" name="Rectangle 7">
              <a:extLst>
                <a:ext uri="{FF2B5EF4-FFF2-40B4-BE49-F238E27FC236}">
                  <a16:creationId xmlns:a16="http://schemas.microsoft.com/office/drawing/2014/main" id="{F72AB26E-4506-D1A2-6C68-7156CA6E1D2C}"/>
                </a:ext>
              </a:extLst>
            </p:cNvPr>
            <p:cNvSpPr/>
            <p:nvPr/>
          </p:nvSpPr>
          <p:spPr>
            <a:xfrm>
              <a:off x="11177012" y="4858518"/>
              <a:ext cx="1014984" cy="2004245"/>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Rectangle 9">
              <a:extLst>
                <a:ext uri="{FF2B5EF4-FFF2-40B4-BE49-F238E27FC236}">
                  <a16:creationId xmlns:a16="http://schemas.microsoft.com/office/drawing/2014/main" id="{089108B7-ADEB-8E93-D7DB-854BD176698F}"/>
                </a:ext>
              </a:extLst>
            </p:cNvPr>
            <p:cNvSpPr/>
            <p:nvPr/>
          </p:nvSpPr>
          <p:spPr>
            <a:xfrm>
              <a:off x="11177012" y="2838059"/>
              <a:ext cx="1014984" cy="2029968"/>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Rectangle 11">
              <a:extLst>
                <a:ext uri="{FF2B5EF4-FFF2-40B4-BE49-F238E27FC236}">
                  <a16:creationId xmlns:a16="http://schemas.microsoft.com/office/drawing/2014/main" id="{365686A9-0FD1-DA6F-4D35-CC0D646FC4AC}"/>
                </a:ext>
              </a:extLst>
            </p:cNvPr>
            <p:cNvSpPr/>
            <p:nvPr/>
          </p:nvSpPr>
          <p:spPr>
            <a:xfrm>
              <a:off x="11177012" y="0"/>
              <a:ext cx="1014984"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7" name="Picture 13" descr="A black and white striped pattern&#10;&#10;Description automatically generated with low confidence">
              <a:extLst>
                <a:ext uri="{FF2B5EF4-FFF2-40B4-BE49-F238E27FC236}">
                  <a16:creationId xmlns:a16="http://schemas.microsoft.com/office/drawing/2014/main" id="{0C492B81-864D-5F9F-582B-C85EE86EF633}"/>
                </a:ext>
              </a:extLst>
            </p:cNvPr>
            <p:cNvPicPr>
              <a:picLocks noChangeAspect="1"/>
            </p:cNvPicPr>
            <p:nvPr/>
          </p:nvPicPr>
          <p:blipFill>
            <a:blip r:embed="rId2"/>
            <a:stretch>
              <a:fillRect/>
            </a:stretch>
          </p:blipFill>
          <p:spPr>
            <a:xfrm rot="5400013">
              <a:off x="10718203" y="557720"/>
              <a:ext cx="1828800" cy="905164"/>
            </a:xfrm>
            <a:prstGeom prst="rect">
              <a:avLst/>
            </a:prstGeom>
            <a:noFill/>
            <a:ln cap="flat">
              <a:noFill/>
            </a:ln>
          </p:spPr>
        </p:pic>
        <p:sp>
          <p:nvSpPr>
            <p:cNvPr id="8" name="Rectangle 17">
              <a:extLst>
                <a:ext uri="{FF2B5EF4-FFF2-40B4-BE49-F238E27FC236}">
                  <a16:creationId xmlns:a16="http://schemas.microsoft.com/office/drawing/2014/main" id="{F46A6F80-92E6-1A00-0B24-C15EA0A1A2FC}"/>
                </a:ext>
              </a:extLst>
            </p:cNvPr>
            <p:cNvSpPr/>
            <p:nvPr/>
          </p:nvSpPr>
          <p:spPr>
            <a:xfrm>
              <a:off x="11177012" y="2026941"/>
              <a:ext cx="1014984"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9" name="Freeform: Shape 19">
              <a:extLst>
                <a:ext uri="{FF2B5EF4-FFF2-40B4-BE49-F238E27FC236}">
                  <a16:creationId xmlns:a16="http://schemas.microsoft.com/office/drawing/2014/main" id="{7A8A5229-93B4-92E2-B1DF-4272D81B9652}"/>
                </a:ext>
              </a:extLst>
            </p:cNvPr>
            <p:cNvSpPr/>
            <p:nvPr/>
          </p:nvSpPr>
          <p:spPr>
            <a:xfrm rot="10799991">
              <a:off x="11277596" y="2954014"/>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0" name="Graphic 21">
              <a:extLst>
                <a:ext uri="{FF2B5EF4-FFF2-40B4-BE49-F238E27FC236}">
                  <a16:creationId xmlns:a16="http://schemas.microsoft.com/office/drawing/2014/main" id="{F81DF94D-06CC-BA3C-614F-137A62CC8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13">
              <a:off x="10716767" y="5418807"/>
              <a:ext cx="1828800" cy="914400"/>
            </a:xfrm>
            <a:prstGeom prst="rect">
              <a:avLst/>
            </a:prstGeom>
            <a:noFill/>
            <a:ln cap="flat">
              <a:noFill/>
            </a:ln>
          </p:spPr>
        </p:pic>
      </p:grpSp>
      <p:sp>
        <p:nvSpPr>
          <p:cNvPr id="11" name="Text Placeholder 6">
            <a:extLst>
              <a:ext uri="{FF2B5EF4-FFF2-40B4-BE49-F238E27FC236}">
                <a16:creationId xmlns:a16="http://schemas.microsoft.com/office/drawing/2014/main" id="{7C12C9A2-89B7-DFE6-C52E-7E0698D00612}"/>
              </a:ext>
            </a:extLst>
          </p:cNvPr>
          <p:cNvSpPr txBox="1">
            <a:spLocks noGrp="1"/>
          </p:cNvSpPr>
          <p:nvPr>
            <p:ph type="body" idx="4294967295"/>
          </p:nvPr>
        </p:nvSpPr>
        <p:spPr>
          <a:xfrm>
            <a:off x="2678423" y="2107847"/>
            <a:ext cx="1530193" cy="394033"/>
          </a:xfrm>
        </p:spPr>
        <p:txBody>
          <a:bodyPr>
            <a:noAutofit/>
          </a:bodyPr>
          <a:lstStyle>
            <a:lvl1pPr marL="0" indent="0">
              <a:buNone/>
              <a:defRPr sz="1600" b="1">
                <a:solidFill>
                  <a:srgbClr val="F8F0E3"/>
                </a:solidFill>
              </a:defRPr>
            </a:lvl1pPr>
          </a:lstStyle>
          <a:p>
            <a:pPr lvl="0"/>
            <a:r>
              <a:rPr lang="en-US"/>
              <a:t>Text</a:t>
            </a:r>
          </a:p>
        </p:txBody>
      </p:sp>
      <p:sp>
        <p:nvSpPr>
          <p:cNvPr id="12" name="Text Placeholder 6">
            <a:extLst>
              <a:ext uri="{FF2B5EF4-FFF2-40B4-BE49-F238E27FC236}">
                <a16:creationId xmlns:a16="http://schemas.microsoft.com/office/drawing/2014/main" id="{2368D7E8-6485-FCB5-CC62-1A036BE7F1BD}"/>
              </a:ext>
            </a:extLst>
          </p:cNvPr>
          <p:cNvSpPr txBox="1">
            <a:spLocks noGrp="1"/>
          </p:cNvSpPr>
          <p:nvPr>
            <p:ph type="body" idx="4294967295"/>
          </p:nvPr>
        </p:nvSpPr>
        <p:spPr>
          <a:xfrm>
            <a:off x="2052901" y="2559634"/>
            <a:ext cx="2070320" cy="380856"/>
          </a:xfrm>
        </p:spPr>
        <p:txBody>
          <a:bodyPr>
            <a:noAutofit/>
          </a:bodyPr>
          <a:lstStyle>
            <a:lvl1pPr marL="0" indent="0">
              <a:buNone/>
              <a:defRPr sz="1600">
                <a:solidFill>
                  <a:srgbClr val="F8F0E3"/>
                </a:solidFill>
              </a:defRPr>
            </a:lvl1pPr>
          </a:lstStyle>
          <a:p>
            <a:pPr lvl="0"/>
            <a:r>
              <a:rPr lang="en-US"/>
              <a:t>Text</a:t>
            </a:r>
          </a:p>
        </p:txBody>
      </p:sp>
      <p:sp>
        <p:nvSpPr>
          <p:cNvPr id="13" name="Text Placeholder 6">
            <a:extLst>
              <a:ext uri="{FF2B5EF4-FFF2-40B4-BE49-F238E27FC236}">
                <a16:creationId xmlns:a16="http://schemas.microsoft.com/office/drawing/2014/main" id="{DC75D258-FA83-78D1-8036-510D58DED29D}"/>
              </a:ext>
            </a:extLst>
          </p:cNvPr>
          <p:cNvSpPr txBox="1">
            <a:spLocks noGrp="1"/>
          </p:cNvSpPr>
          <p:nvPr>
            <p:ph type="body" idx="4294967295"/>
          </p:nvPr>
        </p:nvSpPr>
        <p:spPr>
          <a:xfrm>
            <a:off x="1878634" y="2848392"/>
            <a:ext cx="2074737" cy="509924"/>
          </a:xfrm>
        </p:spPr>
        <p:txBody>
          <a:bodyPr>
            <a:noAutofit/>
          </a:bodyPr>
          <a:lstStyle>
            <a:lvl1pPr marL="0" indent="0" algn="r">
              <a:buNone/>
              <a:defRPr sz="1200">
                <a:solidFill>
                  <a:srgbClr val="F8F0E3"/>
                </a:solidFill>
              </a:defRPr>
            </a:lvl1pPr>
          </a:lstStyle>
          <a:p>
            <a:pPr lvl="0"/>
            <a:r>
              <a:rPr lang="en-US"/>
              <a:t>Text</a:t>
            </a:r>
          </a:p>
        </p:txBody>
      </p:sp>
      <p:sp>
        <p:nvSpPr>
          <p:cNvPr id="14" name="Text Placeholder 6">
            <a:extLst>
              <a:ext uri="{FF2B5EF4-FFF2-40B4-BE49-F238E27FC236}">
                <a16:creationId xmlns:a16="http://schemas.microsoft.com/office/drawing/2014/main" id="{37CB7E7F-1D24-1F6D-FB8D-0AEBA9AB550A}"/>
              </a:ext>
            </a:extLst>
          </p:cNvPr>
          <p:cNvSpPr txBox="1">
            <a:spLocks noGrp="1"/>
          </p:cNvSpPr>
          <p:nvPr>
            <p:ph type="body" idx="4294967295"/>
          </p:nvPr>
        </p:nvSpPr>
        <p:spPr>
          <a:xfrm>
            <a:off x="7060237" y="1685193"/>
            <a:ext cx="1050929" cy="377820"/>
          </a:xfrm>
        </p:spPr>
        <p:txBody>
          <a:bodyPr>
            <a:noAutofit/>
          </a:bodyPr>
          <a:lstStyle>
            <a:lvl1pPr marL="0" indent="0">
              <a:buNone/>
              <a:defRPr sz="1600" b="1">
                <a:solidFill>
                  <a:srgbClr val="F8F0E3"/>
                </a:solidFill>
              </a:defRPr>
            </a:lvl1pPr>
          </a:lstStyle>
          <a:p>
            <a:pPr lvl="0"/>
            <a:r>
              <a:rPr lang="en-US"/>
              <a:t>Text</a:t>
            </a:r>
          </a:p>
        </p:txBody>
      </p:sp>
      <p:sp>
        <p:nvSpPr>
          <p:cNvPr id="15" name="Text Placeholder 6">
            <a:extLst>
              <a:ext uri="{FF2B5EF4-FFF2-40B4-BE49-F238E27FC236}">
                <a16:creationId xmlns:a16="http://schemas.microsoft.com/office/drawing/2014/main" id="{ECFA4879-04E1-BBF7-CF81-BA60547A085E}"/>
              </a:ext>
            </a:extLst>
          </p:cNvPr>
          <p:cNvSpPr txBox="1">
            <a:spLocks noGrp="1"/>
          </p:cNvSpPr>
          <p:nvPr>
            <p:ph type="body" idx="4294967295"/>
          </p:nvPr>
        </p:nvSpPr>
        <p:spPr>
          <a:xfrm>
            <a:off x="7667061" y="2203466"/>
            <a:ext cx="1680923" cy="377820"/>
          </a:xfrm>
        </p:spPr>
        <p:txBody>
          <a:bodyPr>
            <a:noAutofit/>
          </a:bodyPr>
          <a:lstStyle>
            <a:lvl1pPr marL="0" indent="0">
              <a:buNone/>
              <a:defRPr sz="1600">
                <a:solidFill>
                  <a:srgbClr val="F8F0E3"/>
                </a:solidFill>
              </a:defRPr>
            </a:lvl1pPr>
          </a:lstStyle>
          <a:p>
            <a:pPr lvl="0"/>
            <a:r>
              <a:rPr lang="en-US"/>
              <a:t>Text</a:t>
            </a:r>
          </a:p>
        </p:txBody>
      </p:sp>
      <p:sp>
        <p:nvSpPr>
          <p:cNvPr id="16" name="Text Placeholder 6">
            <a:extLst>
              <a:ext uri="{FF2B5EF4-FFF2-40B4-BE49-F238E27FC236}">
                <a16:creationId xmlns:a16="http://schemas.microsoft.com/office/drawing/2014/main" id="{727693C5-D68A-B9E5-9500-7F0EF9AC830D}"/>
              </a:ext>
            </a:extLst>
          </p:cNvPr>
          <p:cNvSpPr txBox="1">
            <a:spLocks noGrp="1"/>
          </p:cNvSpPr>
          <p:nvPr>
            <p:ph type="body" idx="4294967295"/>
          </p:nvPr>
        </p:nvSpPr>
        <p:spPr>
          <a:xfrm>
            <a:off x="7662708" y="2512085"/>
            <a:ext cx="1957766" cy="569570"/>
          </a:xfrm>
        </p:spPr>
        <p:txBody>
          <a:bodyPr>
            <a:noAutofit/>
          </a:bodyPr>
          <a:lstStyle>
            <a:lvl1pPr marL="0" indent="0">
              <a:buNone/>
              <a:defRPr sz="1200">
                <a:solidFill>
                  <a:srgbClr val="F8F0E3"/>
                </a:solidFill>
              </a:defRPr>
            </a:lvl1pPr>
          </a:lstStyle>
          <a:p>
            <a:pPr lvl="0"/>
            <a:r>
              <a:rPr lang="en-US"/>
              <a:t>Text</a:t>
            </a:r>
          </a:p>
        </p:txBody>
      </p:sp>
      <p:sp>
        <p:nvSpPr>
          <p:cNvPr id="17" name="Text Placeholder 6">
            <a:extLst>
              <a:ext uri="{FF2B5EF4-FFF2-40B4-BE49-F238E27FC236}">
                <a16:creationId xmlns:a16="http://schemas.microsoft.com/office/drawing/2014/main" id="{BE3E7321-F2DD-0FF4-1538-7F152042B3D0}"/>
              </a:ext>
            </a:extLst>
          </p:cNvPr>
          <p:cNvSpPr txBox="1">
            <a:spLocks noGrp="1"/>
          </p:cNvSpPr>
          <p:nvPr>
            <p:ph type="body" idx="4294967295"/>
          </p:nvPr>
        </p:nvSpPr>
        <p:spPr>
          <a:xfrm>
            <a:off x="1996821" y="4181194"/>
            <a:ext cx="1050929" cy="377820"/>
          </a:xfrm>
        </p:spPr>
        <p:txBody>
          <a:bodyPr>
            <a:noAutofit/>
          </a:bodyPr>
          <a:lstStyle>
            <a:lvl1pPr marL="0" indent="0">
              <a:buNone/>
              <a:defRPr sz="1600" b="1">
                <a:solidFill>
                  <a:srgbClr val="F8F0E3"/>
                </a:solidFill>
              </a:defRPr>
            </a:lvl1pPr>
          </a:lstStyle>
          <a:p>
            <a:pPr lvl="0"/>
            <a:r>
              <a:rPr lang="en-US"/>
              <a:t>Text</a:t>
            </a:r>
          </a:p>
        </p:txBody>
      </p:sp>
      <p:sp>
        <p:nvSpPr>
          <p:cNvPr id="18" name="Text Placeholder 6">
            <a:extLst>
              <a:ext uri="{FF2B5EF4-FFF2-40B4-BE49-F238E27FC236}">
                <a16:creationId xmlns:a16="http://schemas.microsoft.com/office/drawing/2014/main" id="{CDB98E72-034C-D63E-0789-1BFB82081C39}"/>
              </a:ext>
            </a:extLst>
          </p:cNvPr>
          <p:cNvSpPr txBox="1">
            <a:spLocks noGrp="1"/>
          </p:cNvSpPr>
          <p:nvPr>
            <p:ph type="body" idx="4294967295"/>
          </p:nvPr>
        </p:nvSpPr>
        <p:spPr>
          <a:xfrm>
            <a:off x="1810731" y="4727338"/>
            <a:ext cx="1857091" cy="377820"/>
          </a:xfrm>
        </p:spPr>
        <p:txBody>
          <a:bodyPr>
            <a:noAutofit/>
          </a:bodyPr>
          <a:lstStyle>
            <a:lvl1pPr marL="0" indent="0" algn="r">
              <a:buNone/>
              <a:defRPr sz="1600">
                <a:solidFill>
                  <a:srgbClr val="F8F0E3"/>
                </a:solidFill>
              </a:defRPr>
            </a:lvl1pPr>
          </a:lstStyle>
          <a:p>
            <a:pPr lvl="0"/>
            <a:r>
              <a:rPr lang="en-US"/>
              <a:t>Text</a:t>
            </a:r>
          </a:p>
        </p:txBody>
      </p:sp>
      <p:sp>
        <p:nvSpPr>
          <p:cNvPr id="19" name="Text Placeholder 6">
            <a:extLst>
              <a:ext uri="{FF2B5EF4-FFF2-40B4-BE49-F238E27FC236}">
                <a16:creationId xmlns:a16="http://schemas.microsoft.com/office/drawing/2014/main" id="{02697C77-4A8F-02C1-BBB2-7014A874D11E}"/>
              </a:ext>
            </a:extLst>
          </p:cNvPr>
          <p:cNvSpPr txBox="1">
            <a:spLocks noGrp="1"/>
          </p:cNvSpPr>
          <p:nvPr>
            <p:ph type="body" idx="4294967295"/>
          </p:nvPr>
        </p:nvSpPr>
        <p:spPr>
          <a:xfrm>
            <a:off x="1308104" y="5052160"/>
            <a:ext cx="2350538" cy="875894"/>
          </a:xfrm>
        </p:spPr>
        <p:txBody>
          <a:bodyPr>
            <a:noAutofit/>
          </a:bodyPr>
          <a:lstStyle>
            <a:lvl1pPr marL="0" indent="0" algn="r">
              <a:buNone/>
              <a:defRPr sz="1200">
                <a:solidFill>
                  <a:srgbClr val="F8F0E3"/>
                </a:solidFill>
              </a:defRPr>
            </a:lvl1pPr>
          </a:lstStyle>
          <a:p>
            <a:pPr lvl="0"/>
            <a:r>
              <a:rPr lang="en-US"/>
              <a:t>Text</a:t>
            </a:r>
          </a:p>
        </p:txBody>
      </p:sp>
      <p:sp>
        <p:nvSpPr>
          <p:cNvPr id="20" name="Content Placeholder 4">
            <a:extLst>
              <a:ext uri="{FF2B5EF4-FFF2-40B4-BE49-F238E27FC236}">
                <a16:creationId xmlns:a16="http://schemas.microsoft.com/office/drawing/2014/main" id="{B81E50BD-B35E-94A8-68CC-B1AFCFC25F5F}"/>
              </a:ext>
            </a:extLst>
          </p:cNvPr>
          <p:cNvSpPr txBox="1">
            <a:spLocks noGrp="1"/>
          </p:cNvSpPr>
          <p:nvPr>
            <p:ph idx="4294967295"/>
          </p:nvPr>
        </p:nvSpPr>
        <p:spPr>
          <a:xfrm>
            <a:off x="3883027" y="2093473"/>
            <a:ext cx="3908429" cy="388822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6">
            <a:extLst>
              <a:ext uri="{FF2B5EF4-FFF2-40B4-BE49-F238E27FC236}">
                <a16:creationId xmlns:a16="http://schemas.microsoft.com/office/drawing/2014/main" id="{A8A52CB9-6883-6E6A-05F0-8069674691FA}"/>
              </a:ext>
            </a:extLst>
          </p:cNvPr>
          <p:cNvSpPr txBox="1">
            <a:spLocks noGrp="1"/>
          </p:cNvSpPr>
          <p:nvPr>
            <p:ph type="body" idx="4294967295"/>
          </p:nvPr>
        </p:nvSpPr>
        <p:spPr>
          <a:xfrm>
            <a:off x="8493651" y="5089230"/>
            <a:ext cx="1050929" cy="377820"/>
          </a:xfrm>
        </p:spPr>
        <p:txBody>
          <a:bodyPr>
            <a:noAutofit/>
          </a:bodyPr>
          <a:lstStyle>
            <a:lvl1pPr marL="0" indent="0">
              <a:buNone/>
              <a:defRPr sz="1600" b="1">
                <a:solidFill>
                  <a:srgbClr val="F8F0E3"/>
                </a:solidFill>
              </a:defRPr>
            </a:lvl1pPr>
          </a:lstStyle>
          <a:p>
            <a:pPr lvl="0"/>
            <a:r>
              <a:rPr lang="en-US"/>
              <a:t>Text</a:t>
            </a:r>
          </a:p>
        </p:txBody>
      </p:sp>
      <p:sp>
        <p:nvSpPr>
          <p:cNvPr id="22" name="Text Placeholder 6">
            <a:extLst>
              <a:ext uri="{FF2B5EF4-FFF2-40B4-BE49-F238E27FC236}">
                <a16:creationId xmlns:a16="http://schemas.microsoft.com/office/drawing/2014/main" id="{F6E89B1F-051E-4E7E-27A9-F35449325DCF}"/>
              </a:ext>
            </a:extLst>
          </p:cNvPr>
          <p:cNvSpPr txBox="1">
            <a:spLocks noGrp="1"/>
          </p:cNvSpPr>
          <p:nvPr>
            <p:ph type="body" idx="4294967295"/>
          </p:nvPr>
        </p:nvSpPr>
        <p:spPr>
          <a:xfrm>
            <a:off x="8544683" y="5490770"/>
            <a:ext cx="1513716" cy="377820"/>
          </a:xfrm>
        </p:spPr>
        <p:txBody>
          <a:bodyPr>
            <a:noAutofit/>
          </a:bodyPr>
          <a:lstStyle>
            <a:lvl1pPr marL="0" indent="0">
              <a:buNone/>
              <a:defRPr sz="1600">
                <a:solidFill>
                  <a:srgbClr val="F8F0E3"/>
                </a:solidFill>
              </a:defRPr>
            </a:lvl1pPr>
          </a:lstStyle>
          <a:p>
            <a:pPr lvl="0"/>
            <a:r>
              <a:rPr lang="en-US"/>
              <a:t>Text</a:t>
            </a:r>
          </a:p>
        </p:txBody>
      </p:sp>
      <p:sp>
        <p:nvSpPr>
          <p:cNvPr id="23" name="Text Placeholder 6">
            <a:extLst>
              <a:ext uri="{FF2B5EF4-FFF2-40B4-BE49-F238E27FC236}">
                <a16:creationId xmlns:a16="http://schemas.microsoft.com/office/drawing/2014/main" id="{7161A98D-7401-6CC6-B16B-9C678E284A02}"/>
              </a:ext>
            </a:extLst>
          </p:cNvPr>
          <p:cNvSpPr txBox="1">
            <a:spLocks noGrp="1"/>
          </p:cNvSpPr>
          <p:nvPr>
            <p:ph type="body" idx="4294967295"/>
          </p:nvPr>
        </p:nvSpPr>
        <p:spPr>
          <a:xfrm>
            <a:off x="8541794" y="5792788"/>
            <a:ext cx="1783299" cy="447754"/>
          </a:xfrm>
        </p:spPr>
        <p:txBody>
          <a:bodyPr>
            <a:noAutofit/>
          </a:bodyPr>
          <a:lstStyle>
            <a:lvl1pPr marL="0" indent="0">
              <a:buNone/>
              <a:defRPr sz="1200">
                <a:solidFill>
                  <a:srgbClr val="F8F0E3"/>
                </a:solidFill>
              </a:defRPr>
            </a:lvl1pPr>
          </a:lstStyle>
          <a:p>
            <a:pPr lvl="0"/>
            <a:r>
              <a:rPr lang="en-US"/>
              <a:t>Text</a:t>
            </a:r>
          </a:p>
        </p:txBody>
      </p:sp>
      <p:sp>
        <p:nvSpPr>
          <p:cNvPr id="24" name="Date Placeholder 3">
            <a:extLst>
              <a:ext uri="{FF2B5EF4-FFF2-40B4-BE49-F238E27FC236}">
                <a16:creationId xmlns:a16="http://schemas.microsoft.com/office/drawing/2014/main" id="{31727A56-3931-4CD9-4620-F5381CEBC993}"/>
              </a:ext>
            </a:extLst>
          </p:cNvPr>
          <p:cNvSpPr txBox="1">
            <a:spLocks noGrp="1"/>
          </p:cNvSpPr>
          <p:nvPr>
            <p:ph type="dt" sz="half" idx="7"/>
          </p:nvPr>
        </p:nvSpPr>
        <p:spPr>
          <a:xfrm>
            <a:off x="914400" y="6353178"/>
            <a:ext cx="1097280" cy="365129"/>
          </a:xfrm>
        </p:spPr>
        <p:txBody>
          <a:bodyPr/>
          <a:lstStyle>
            <a:lvl1pPr>
              <a:defRPr>
                <a:solidFill>
                  <a:srgbClr val="F8F0E3"/>
                </a:solidFill>
              </a:defRPr>
            </a:lvl1pPr>
          </a:lstStyle>
          <a:p>
            <a:pPr lvl="0"/>
            <a:r>
              <a:rPr lang="en-US"/>
              <a:t>20XX</a:t>
            </a:r>
          </a:p>
        </p:txBody>
      </p:sp>
      <p:sp>
        <p:nvSpPr>
          <p:cNvPr id="25" name="Footer Placeholder 4">
            <a:extLst>
              <a:ext uri="{FF2B5EF4-FFF2-40B4-BE49-F238E27FC236}">
                <a16:creationId xmlns:a16="http://schemas.microsoft.com/office/drawing/2014/main" id="{CB6BE2FE-3820-AC0E-AE79-869561D0D288}"/>
              </a:ext>
            </a:extLst>
          </p:cNvPr>
          <p:cNvSpPr txBox="1">
            <a:spLocks noGrp="1"/>
          </p:cNvSpPr>
          <p:nvPr>
            <p:ph type="ftr" sz="quarter" idx="9"/>
          </p:nvPr>
        </p:nvSpPr>
        <p:spPr>
          <a:xfrm>
            <a:off x="5744525" y="6349995"/>
            <a:ext cx="2286000" cy="365129"/>
          </a:xfrm>
        </p:spPr>
        <p:txBody>
          <a:bodyPr/>
          <a:lstStyle>
            <a:lvl1pPr>
              <a:defRPr>
                <a:solidFill>
                  <a:srgbClr val="F8F0E3"/>
                </a:solidFill>
              </a:defRPr>
            </a:lvl1pPr>
          </a:lstStyle>
          <a:p>
            <a:pPr lvl="0"/>
            <a:r>
              <a:rPr lang="en-US"/>
              <a:t>Pitch deck title</a:t>
            </a:r>
          </a:p>
        </p:txBody>
      </p:sp>
      <p:sp>
        <p:nvSpPr>
          <p:cNvPr id="26" name="Slide Number Placeholder 5">
            <a:extLst>
              <a:ext uri="{FF2B5EF4-FFF2-40B4-BE49-F238E27FC236}">
                <a16:creationId xmlns:a16="http://schemas.microsoft.com/office/drawing/2014/main" id="{853AE38D-DD6F-0750-3E82-EEA856A7FEA7}"/>
              </a:ext>
            </a:extLst>
          </p:cNvPr>
          <p:cNvSpPr txBox="1">
            <a:spLocks noGrp="1"/>
          </p:cNvSpPr>
          <p:nvPr>
            <p:ph type="sldNum" sz="quarter" idx="8"/>
          </p:nvPr>
        </p:nvSpPr>
        <p:spPr>
          <a:xfrm>
            <a:off x="11123291" y="6356351"/>
            <a:ext cx="457200" cy="365129"/>
          </a:xfrm>
        </p:spPr>
        <p:txBody>
          <a:bodyPr/>
          <a:lstStyle>
            <a:lvl1pPr>
              <a:defRPr>
                <a:solidFill>
                  <a:srgbClr val="F8F0E3"/>
                </a:solidFill>
              </a:defRPr>
            </a:lvl1pPr>
          </a:lstStyle>
          <a:p>
            <a:pPr lvl="0"/>
            <a:fld id="{2CF59896-C974-471F-909A-C98BE5A23044}" type="slidenum">
              <a:t>‹#›</a:t>
            </a:fld>
            <a:endParaRPr lang="en-US"/>
          </a:p>
        </p:txBody>
      </p:sp>
    </p:spTree>
    <p:extLst>
      <p:ext uri="{BB962C8B-B14F-4D97-AF65-F5344CB8AC3E}">
        <p14:creationId xmlns:p14="http://schemas.microsoft.com/office/powerpoint/2010/main" val="3486076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p:bg>
      <p:bgPr>
        <a:solidFill>
          <a:srgbClr val="BFBB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69EE-3C62-AC14-4381-49CD1D3FEFCA}"/>
              </a:ext>
            </a:extLst>
          </p:cNvPr>
          <p:cNvSpPr txBox="1">
            <a:spLocks noGrp="1"/>
          </p:cNvSpPr>
          <p:nvPr>
            <p:ph type="title"/>
          </p:nvPr>
        </p:nvSpPr>
        <p:spPr>
          <a:xfrm>
            <a:off x="4937760" y="898526"/>
            <a:ext cx="6400800" cy="1325880"/>
          </a:xfrm>
        </p:spPr>
        <p:txBody>
          <a:bodyPr anchor="t"/>
          <a:lstStyle>
            <a:lvl1pPr>
              <a:defRPr cap="all">
                <a:solidFill>
                  <a:srgbClr val="224E7F"/>
                </a:solidFill>
              </a:defRPr>
            </a:lvl1pPr>
          </a:lstStyle>
          <a:p>
            <a:pPr lvl="0"/>
            <a:r>
              <a:rPr lang="en-US"/>
              <a:t>CLICK TO ADD TITLE</a:t>
            </a:r>
          </a:p>
        </p:txBody>
      </p:sp>
      <p:sp>
        <p:nvSpPr>
          <p:cNvPr id="3" name="Text Placeholder 9">
            <a:extLst>
              <a:ext uri="{FF2B5EF4-FFF2-40B4-BE49-F238E27FC236}">
                <a16:creationId xmlns:a16="http://schemas.microsoft.com/office/drawing/2014/main" id="{0BB1F85F-4EE5-4AB6-37D5-88444E4D6E2B}"/>
              </a:ext>
            </a:extLst>
          </p:cNvPr>
          <p:cNvSpPr txBox="1">
            <a:spLocks noGrp="1"/>
          </p:cNvSpPr>
          <p:nvPr>
            <p:ph type="body" idx="4294967295"/>
          </p:nvPr>
        </p:nvSpPr>
        <p:spPr>
          <a:xfrm>
            <a:off x="4937760" y="2254672"/>
            <a:ext cx="6400800" cy="4114800"/>
          </a:xfrm>
        </p:spPr>
        <p:txBody>
          <a:bodyPr/>
          <a:lstStyle>
            <a:lvl1pPr marL="0" indent="0">
              <a:lnSpc>
                <a:spcPts val="2800"/>
              </a:lnSpc>
              <a:spcBef>
                <a:spcPts val="0"/>
              </a:spcBef>
              <a:buNone/>
              <a:defRPr sz="1800"/>
            </a:lvl1pPr>
          </a:lstStyle>
          <a:p>
            <a:pPr lvl="0"/>
            <a:r>
              <a:rPr lang="en-US"/>
              <a:t>Click to edit Master text styles</a:t>
            </a:r>
          </a:p>
        </p:txBody>
      </p:sp>
      <p:pic>
        <p:nvPicPr>
          <p:cNvPr id="4" name="Graphic 25">
            <a:extLst>
              <a:ext uri="{FF2B5EF4-FFF2-40B4-BE49-F238E27FC236}">
                <a16:creationId xmlns:a16="http://schemas.microsoft.com/office/drawing/2014/main" id="{9E026441-B1CF-5EF6-40CC-E410AF8AC2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097647">
            <a:off x="1569915" y="-983355"/>
            <a:ext cx="2029968" cy="2029968"/>
          </a:xfrm>
          <a:prstGeom prst="rect">
            <a:avLst/>
          </a:prstGeom>
          <a:noFill/>
          <a:ln cap="flat">
            <a:noFill/>
          </a:ln>
        </p:spPr>
      </p:pic>
      <p:sp>
        <p:nvSpPr>
          <p:cNvPr id="5" name="Rectangle 23">
            <a:extLst>
              <a:ext uri="{FF2B5EF4-FFF2-40B4-BE49-F238E27FC236}">
                <a16:creationId xmlns:a16="http://schemas.microsoft.com/office/drawing/2014/main" id="{9EA377AC-DC59-CBF5-68E9-F6D505A12B2A}"/>
              </a:ext>
            </a:extLst>
          </p:cNvPr>
          <p:cNvSpPr/>
          <p:nvPr/>
        </p:nvSpPr>
        <p:spPr>
          <a:xfrm rot="13508179">
            <a:off x="141722" y="458224"/>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6" name="Graphic 8">
            <a:extLst>
              <a:ext uri="{FF2B5EF4-FFF2-40B4-BE49-F238E27FC236}">
                <a16:creationId xmlns:a16="http://schemas.microsoft.com/office/drawing/2014/main" id="{35F78438-B9BF-368C-7F29-54E051DCD0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02519">
            <a:off x="1574706" y="1900470"/>
            <a:ext cx="2029968" cy="2029968"/>
          </a:xfrm>
          <a:prstGeom prst="rect">
            <a:avLst/>
          </a:prstGeom>
          <a:noFill/>
          <a:ln cap="flat">
            <a:noFill/>
          </a:ln>
        </p:spPr>
      </p:pic>
      <p:sp>
        <p:nvSpPr>
          <p:cNvPr id="7" name="Rectangle 23">
            <a:extLst>
              <a:ext uri="{FF2B5EF4-FFF2-40B4-BE49-F238E27FC236}">
                <a16:creationId xmlns:a16="http://schemas.microsoft.com/office/drawing/2014/main" id="{C796E6E8-AD22-B427-8E57-D3C3188F2FC8}"/>
              </a:ext>
            </a:extLst>
          </p:cNvPr>
          <p:cNvSpPr/>
          <p:nvPr/>
        </p:nvSpPr>
        <p:spPr>
          <a:xfrm rot="18900010">
            <a:off x="1580256" y="192351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8" name="Graphic 11">
            <a:extLst>
              <a:ext uri="{FF2B5EF4-FFF2-40B4-BE49-F238E27FC236}">
                <a16:creationId xmlns:a16="http://schemas.microsoft.com/office/drawing/2014/main" id="{3908978B-D368-B092-BEF1-41F2B4C947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8773">
            <a:off x="145526" y="3355866"/>
            <a:ext cx="2029968" cy="2029968"/>
          </a:xfrm>
          <a:prstGeom prst="rect">
            <a:avLst/>
          </a:prstGeom>
          <a:noFill/>
          <a:ln cap="flat">
            <a:noFill/>
          </a:ln>
        </p:spPr>
      </p:pic>
      <p:pic>
        <p:nvPicPr>
          <p:cNvPr id="9" name="Graphic 12">
            <a:extLst>
              <a:ext uri="{FF2B5EF4-FFF2-40B4-BE49-F238E27FC236}">
                <a16:creationId xmlns:a16="http://schemas.microsoft.com/office/drawing/2014/main" id="{0C124E20-9CC5-D752-8C86-FC8F79742B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489237">
            <a:off x="3019001" y="3357923"/>
            <a:ext cx="2029968" cy="2029968"/>
          </a:xfrm>
          <a:prstGeom prst="rect">
            <a:avLst/>
          </a:prstGeom>
          <a:noFill/>
          <a:ln cap="flat">
            <a:noFill/>
          </a:ln>
        </p:spPr>
      </p:pic>
      <p:grpSp>
        <p:nvGrpSpPr>
          <p:cNvPr id="10" name="Group 20">
            <a:extLst>
              <a:ext uri="{FF2B5EF4-FFF2-40B4-BE49-F238E27FC236}">
                <a16:creationId xmlns:a16="http://schemas.microsoft.com/office/drawing/2014/main" id="{A80E0E18-8912-9E82-455D-6C3B189A18C8}"/>
              </a:ext>
            </a:extLst>
          </p:cNvPr>
          <p:cNvGrpSpPr/>
          <p:nvPr/>
        </p:nvGrpSpPr>
        <p:grpSpPr>
          <a:xfrm>
            <a:off x="1159404" y="5806394"/>
            <a:ext cx="2870813" cy="1000773"/>
            <a:chOff x="1159404" y="5806394"/>
            <a:chExt cx="2870813" cy="1000773"/>
          </a:xfrm>
        </p:grpSpPr>
        <p:sp>
          <p:nvSpPr>
            <p:cNvPr id="11" name="Freeform: Shape 90">
              <a:extLst>
                <a:ext uri="{FF2B5EF4-FFF2-40B4-BE49-F238E27FC236}">
                  <a16:creationId xmlns:a16="http://schemas.microsoft.com/office/drawing/2014/main" id="{B8BA7215-0C9C-699C-3713-088DEDE76C6B}"/>
                </a:ext>
              </a:extLst>
            </p:cNvPr>
            <p:cNvSpPr/>
            <p:nvPr/>
          </p:nvSpPr>
          <p:spPr>
            <a:xfrm>
              <a:off x="1159404" y="5806394"/>
              <a:ext cx="2870813" cy="28867"/>
            </a:xfrm>
            <a:custGeom>
              <a:avLst/>
              <a:gdLst>
                <a:gd name="f0" fmla="val 10800000"/>
                <a:gd name="f1" fmla="val 5400000"/>
                <a:gd name="f2" fmla="val 180"/>
                <a:gd name="f3" fmla="val w"/>
                <a:gd name="f4" fmla="val h"/>
                <a:gd name="f5" fmla="val 0"/>
                <a:gd name="f6" fmla="val 2862790"/>
                <a:gd name="f7" fmla="val 28868"/>
                <a:gd name="f8" fmla="val 2833921"/>
                <a:gd name="f9" fmla="+- 0 0 -90"/>
                <a:gd name="f10" fmla="*/ f3 1 2862790"/>
                <a:gd name="f11" fmla="*/ f4 1 28868"/>
                <a:gd name="f12" fmla="+- f7 0 f5"/>
                <a:gd name="f13" fmla="+- f6 0 f5"/>
                <a:gd name="f14" fmla="*/ f9 f0 1"/>
                <a:gd name="f15" fmla="*/ f13 1 2862790"/>
                <a:gd name="f16" fmla="*/ f12 1 28868"/>
                <a:gd name="f17" fmla="*/ 0 f13 1"/>
                <a:gd name="f18" fmla="*/ 0 f12 1"/>
                <a:gd name="f19" fmla="*/ 2862790 f13 1"/>
                <a:gd name="f20" fmla="*/ 2833921 f13 1"/>
                <a:gd name="f21" fmla="*/ 28868 f12 1"/>
                <a:gd name="f22" fmla="*/ 28868 f13 1"/>
                <a:gd name="f23" fmla="*/ f14 1 f2"/>
                <a:gd name="f24" fmla="*/ f17 1 2862790"/>
                <a:gd name="f25" fmla="*/ f18 1 28868"/>
                <a:gd name="f26" fmla="*/ f19 1 2862790"/>
                <a:gd name="f27" fmla="*/ f20 1 2862790"/>
                <a:gd name="f28" fmla="*/ f21 1 28868"/>
                <a:gd name="f29" fmla="*/ f22 1 286279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86279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2" name="Freeform: Shape 89">
              <a:extLst>
                <a:ext uri="{FF2B5EF4-FFF2-40B4-BE49-F238E27FC236}">
                  <a16:creationId xmlns:a16="http://schemas.microsoft.com/office/drawing/2014/main" id="{A9C4B9DF-113F-DE0A-2479-8B3D9558E85A}"/>
                </a:ext>
              </a:extLst>
            </p:cNvPr>
            <p:cNvSpPr/>
            <p:nvPr/>
          </p:nvSpPr>
          <p:spPr>
            <a:xfrm>
              <a:off x="1220522" y="5867339"/>
              <a:ext cx="2748576" cy="28867"/>
            </a:xfrm>
            <a:custGeom>
              <a:avLst/>
              <a:gdLst>
                <a:gd name="f0" fmla="val 10800000"/>
                <a:gd name="f1" fmla="val 5400000"/>
                <a:gd name="f2" fmla="val 180"/>
                <a:gd name="f3" fmla="val w"/>
                <a:gd name="f4" fmla="val h"/>
                <a:gd name="f5" fmla="val 0"/>
                <a:gd name="f6" fmla="val 2740900"/>
                <a:gd name="f7" fmla="val 28868"/>
                <a:gd name="f8" fmla="val 2712032"/>
                <a:gd name="f9" fmla="+- 0 0 -90"/>
                <a:gd name="f10" fmla="*/ f3 1 2740900"/>
                <a:gd name="f11" fmla="*/ f4 1 28868"/>
                <a:gd name="f12" fmla="+- f7 0 f5"/>
                <a:gd name="f13" fmla="+- f6 0 f5"/>
                <a:gd name="f14" fmla="*/ f9 f0 1"/>
                <a:gd name="f15" fmla="*/ f13 1 2740900"/>
                <a:gd name="f16" fmla="*/ f12 1 28868"/>
                <a:gd name="f17" fmla="*/ 0 f13 1"/>
                <a:gd name="f18" fmla="*/ 0 f12 1"/>
                <a:gd name="f19" fmla="*/ 2740900 f13 1"/>
                <a:gd name="f20" fmla="*/ 2712032 f13 1"/>
                <a:gd name="f21" fmla="*/ 28868 f12 1"/>
                <a:gd name="f22" fmla="*/ 28868 f13 1"/>
                <a:gd name="f23" fmla="*/ f14 1 f2"/>
                <a:gd name="f24" fmla="*/ f17 1 2740900"/>
                <a:gd name="f25" fmla="*/ f18 1 28868"/>
                <a:gd name="f26" fmla="*/ f19 1 2740900"/>
                <a:gd name="f27" fmla="*/ f20 1 2740900"/>
                <a:gd name="f28" fmla="*/ f21 1 28868"/>
                <a:gd name="f29" fmla="*/ f22 1 274090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74090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Freeform: Shape 88">
              <a:extLst>
                <a:ext uri="{FF2B5EF4-FFF2-40B4-BE49-F238E27FC236}">
                  <a16:creationId xmlns:a16="http://schemas.microsoft.com/office/drawing/2014/main" id="{3C38F78B-0BE2-3A9C-D820-3152661F6180}"/>
                </a:ext>
              </a:extLst>
            </p:cNvPr>
            <p:cNvSpPr/>
            <p:nvPr/>
          </p:nvSpPr>
          <p:spPr>
            <a:xfrm>
              <a:off x="1282436" y="5927479"/>
              <a:ext cx="2626348" cy="29672"/>
            </a:xfrm>
            <a:custGeom>
              <a:avLst/>
              <a:gdLst>
                <a:gd name="f0" fmla="val 10800000"/>
                <a:gd name="f1" fmla="val 5400000"/>
                <a:gd name="f2" fmla="val 180"/>
                <a:gd name="f3" fmla="val w"/>
                <a:gd name="f4" fmla="val h"/>
                <a:gd name="f5" fmla="val 0"/>
                <a:gd name="f6" fmla="val 2619012"/>
                <a:gd name="f7" fmla="val 29671"/>
                <a:gd name="f8" fmla="val 2590143"/>
                <a:gd name="f9" fmla="val 28868"/>
                <a:gd name="f10" fmla="val 28067"/>
                <a:gd name="f11" fmla="val 28869"/>
                <a:gd name="f12" fmla="+- 0 0 -90"/>
                <a:gd name="f13" fmla="*/ f3 1 2619012"/>
                <a:gd name="f14" fmla="*/ f4 1 29671"/>
                <a:gd name="f15" fmla="+- f7 0 f5"/>
                <a:gd name="f16" fmla="+- f6 0 f5"/>
                <a:gd name="f17" fmla="*/ f12 f0 1"/>
                <a:gd name="f18" fmla="*/ f16 1 2619012"/>
                <a:gd name="f19" fmla="*/ f15 1 29671"/>
                <a:gd name="f20" fmla="*/ 0 f16 1"/>
                <a:gd name="f21" fmla="*/ 0 f15 1"/>
                <a:gd name="f22" fmla="*/ 2619012 f16 1"/>
                <a:gd name="f23" fmla="*/ 2590143 f16 1"/>
                <a:gd name="f24" fmla="*/ 28868 f15 1"/>
                <a:gd name="f25" fmla="*/ 28067 f16 1"/>
                <a:gd name="f26" fmla="*/ 29671 f15 1"/>
                <a:gd name="f27" fmla="*/ 28869 f16 1"/>
                <a:gd name="f28" fmla="*/ 28869 f15 1"/>
                <a:gd name="f29" fmla="*/ f17 1 f2"/>
                <a:gd name="f30" fmla="*/ f20 1 2619012"/>
                <a:gd name="f31" fmla="*/ f21 1 29671"/>
                <a:gd name="f32" fmla="*/ f22 1 2619012"/>
                <a:gd name="f33" fmla="*/ f23 1 2619012"/>
                <a:gd name="f34" fmla="*/ f24 1 29671"/>
                <a:gd name="f35" fmla="*/ f25 1 2619012"/>
                <a:gd name="f36" fmla="*/ f26 1 29671"/>
                <a:gd name="f37" fmla="*/ f27 1 2619012"/>
                <a:gd name="f38" fmla="*/ f28 1 29671"/>
                <a:gd name="f39" fmla="*/ f5 1 f18"/>
                <a:gd name="f40" fmla="*/ f6 1 f18"/>
                <a:gd name="f41" fmla="*/ f5 1 f19"/>
                <a:gd name="f42" fmla="*/ f7 1 f19"/>
                <a:gd name="f43" fmla="+- f29 0 f1"/>
                <a:gd name="f44" fmla="*/ f30 1 f18"/>
                <a:gd name="f45" fmla="*/ f31 1 f19"/>
                <a:gd name="f46" fmla="*/ f32 1 f18"/>
                <a:gd name="f47" fmla="*/ f33 1 f18"/>
                <a:gd name="f48" fmla="*/ f34 1 f19"/>
                <a:gd name="f49" fmla="*/ f35 1 f18"/>
                <a:gd name="f50" fmla="*/ f36 1 f19"/>
                <a:gd name="f51" fmla="*/ f37 1 f18"/>
                <a:gd name="f52" fmla="*/ f38 1 f19"/>
                <a:gd name="f53" fmla="*/ f39 f13 1"/>
                <a:gd name="f54" fmla="*/ f40 f13 1"/>
                <a:gd name="f55" fmla="*/ f42 f14 1"/>
                <a:gd name="f56" fmla="*/ f41 f14 1"/>
                <a:gd name="f57" fmla="*/ f44 f13 1"/>
                <a:gd name="f58" fmla="*/ f45 f14 1"/>
                <a:gd name="f59" fmla="*/ f46 f13 1"/>
                <a:gd name="f60" fmla="*/ f47 f13 1"/>
                <a:gd name="f61" fmla="*/ f48 f14 1"/>
                <a:gd name="f62" fmla="*/ f49 f13 1"/>
                <a:gd name="f63" fmla="*/ f50 f14 1"/>
                <a:gd name="f64" fmla="*/ f51 f13 1"/>
                <a:gd name="f65" fmla="*/ f52 f14 1"/>
              </a:gdLst>
              <a:ahLst/>
              <a:cxnLst>
                <a:cxn ang="3cd4">
                  <a:pos x="hc" y="t"/>
                </a:cxn>
                <a:cxn ang="0">
                  <a:pos x="r" y="vc"/>
                </a:cxn>
                <a:cxn ang="cd4">
                  <a:pos x="hc" y="b"/>
                </a:cxn>
                <a:cxn ang="cd2">
                  <a:pos x="l" y="vc"/>
                </a:cxn>
                <a:cxn ang="f43">
                  <a:pos x="f57" y="f58"/>
                </a:cxn>
                <a:cxn ang="f43">
                  <a:pos x="f59" y="f58"/>
                </a:cxn>
                <a:cxn ang="f43">
                  <a:pos x="f60" y="f61"/>
                </a:cxn>
                <a:cxn ang="f43">
                  <a:pos x="f62" y="f63"/>
                </a:cxn>
                <a:cxn ang="f43">
                  <a:pos x="f64" y="f65"/>
                </a:cxn>
                <a:cxn ang="f43">
                  <a:pos x="f57" y="f58"/>
                </a:cxn>
              </a:cxnLst>
              <a:rect l="f53" t="f56" r="f54" b="f55"/>
              <a:pathLst>
                <a:path w="2619012" h="29671">
                  <a:moveTo>
                    <a:pt x="f5" y="f5"/>
                  </a:moveTo>
                  <a:lnTo>
                    <a:pt x="f6" y="f5"/>
                  </a:lnTo>
                  <a:lnTo>
                    <a:pt x="f8" y="f9"/>
                  </a:lnTo>
                  <a:lnTo>
                    <a:pt x="f10" y="f7"/>
                  </a:lnTo>
                  <a:lnTo>
                    <a:pt x="f11" y="f11"/>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Freeform: Shape 87">
              <a:extLst>
                <a:ext uri="{FF2B5EF4-FFF2-40B4-BE49-F238E27FC236}">
                  <a16:creationId xmlns:a16="http://schemas.microsoft.com/office/drawing/2014/main" id="{1B7B70ED-81EF-361C-C129-720FADA187F4}"/>
                </a:ext>
              </a:extLst>
            </p:cNvPr>
            <p:cNvSpPr/>
            <p:nvPr/>
          </p:nvSpPr>
          <p:spPr>
            <a:xfrm>
              <a:off x="1343555" y="5988423"/>
              <a:ext cx="2504120" cy="29672"/>
            </a:xfrm>
            <a:custGeom>
              <a:avLst/>
              <a:gdLst>
                <a:gd name="f0" fmla="val 10800000"/>
                <a:gd name="f1" fmla="val 5400000"/>
                <a:gd name="f2" fmla="val 180"/>
                <a:gd name="f3" fmla="val w"/>
                <a:gd name="f4" fmla="val h"/>
                <a:gd name="f5" fmla="val 0"/>
                <a:gd name="f6" fmla="val 2497122"/>
                <a:gd name="f7" fmla="val 29670"/>
                <a:gd name="f8" fmla="val 2468254"/>
                <a:gd name="f9" fmla="val 28868"/>
                <a:gd name="f10" fmla="val 28066"/>
                <a:gd name="f11" fmla="+- 0 0 -90"/>
                <a:gd name="f12" fmla="*/ f3 1 2497122"/>
                <a:gd name="f13" fmla="*/ f4 1 29670"/>
                <a:gd name="f14" fmla="+- f7 0 f5"/>
                <a:gd name="f15" fmla="+- f6 0 f5"/>
                <a:gd name="f16" fmla="*/ f11 f0 1"/>
                <a:gd name="f17" fmla="*/ f15 1 2497122"/>
                <a:gd name="f18" fmla="*/ f14 1 29670"/>
                <a:gd name="f19" fmla="*/ 0 f15 1"/>
                <a:gd name="f20" fmla="*/ 0 f14 1"/>
                <a:gd name="f21" fmla="*/ 2497122 f15 1"/>
                <a:gd name="f22" fmla="*/ 2468254 f15 1"/>
                <a:gd name="f23" fmla="*/ 28868 f14 1"/>
                <a:gd name="f24" fmla="*/ 28066 f15 1"/>
                <a:gd name="f25" fmla="*/ 29670 f14 1"/>
                <a:gd name="f26" fmla="*/ 28868 f15 1"/>
                <a:gd name="f27" fmla="*/ f16 1 f2"/>
                <a:gd name="f28" fmla="*/ f19 1 2497122"/>
                <a:gd name="f29" fmla="*/ f20 1 29670"/>
                <a:gd name="f30" fmla="*/ f21 1 2497122"/>
                <a:gd name="f31" fmla="*/ f22 1 2497122"/>
                <a:gd name="f32" fmla="*/ f23 1 29670"/>
                <a:gd name="f33" fmla="*/ f24 1 2497122"/>
                <a:gd name="f34" fmla="*/ f25 1 29670"/>
                <a:gd name="f35" fmla="*/ f26 1 2497122"/>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2497122"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Freeform: Shape 86">
              <a:extLst>
                <a:ext uri="{FF2B5EF4-FFF2-40B4-BE49-F238E27FC236}">
                  <a16:creationId xmlns:a16="http://schemas.microsoft.com/office/drawing/2014/main" id="{BA74F383-AFAE-5748-5F4F-27D27C38A047}"/>
                </a:ext>
              </a:extLst>
            </p:cNvPr>
            <p:cNvSpPr/>
            <p:nvPr/>
          </p:nvSpPr>
          <p:spPr>
            <a:xfrm>
              <a:off x="1403064" y="6049368"/>
              <a:ext cx="2383493" cy="28867"/>
            </a:xfrm>
            <a:custGeom>
              <a:avLst/>
              <a:gdLst>
                <a:gd name="f0" fmla="val 10800000"/>
                <a:gd name="f1" fmla="val 5400000"/>
                <a:gd name="f2" fmla="val 180"/>
                <a:gd name="f3" fmla="val w"/>
                <a:gd name="f4" fmla="val h"/>
                <a:gd name="f5" fmla="val 0"/>
                <a:gd name="f6" fmla="val 2376837"/>
                <a:gd name="f7" fmla="val 28869"/>
                <a:gd name="f8" fmla="val 2347968"/>
                <a:gd name="f9" fmla="val 28868"/>
                <a:gd name="f10" fmla="+- 0 0 -90"/>
                <a:gd name="f11" fmla="*/ f3 1 2376837"/>
                <a:gd name="f12" fmla="*/ f4 1 28869"/>
                <a:gd name="f13" fmla="+- f7 0 f5"/>
                <a:gd name="f14" fmla="+- f6 0 f5"/>
                <a:gd name="f15" fmla="*/ f10 f0 1"/>
                <a:gd name="f16" fmla="*/ f14 1 2376837"/>
                <a:gd name="f17" fmla="*/ f13 1 28869"/>
                <a:gd name="f18" fmla="*/ 0 f14 1"/>
                <a:gd name="f19" fmla="*/ 0 f13 1"/>
                <a:gd name="f20" fmla="*/ 2376837 f14 1"/>
                <a:gd name="f21" fmla="*/ 2347968 f14 1"/>
                <a:gd name="f22" fmla="*/ 28868 f13 1"/>
                <a:gd name="f23" fmla="*/ 28868 f14 1"/>
                <a:gd name="f24" fmla="*/ 28869 f13 1"/>
                <a:gd name="f25" fmla="*/ f15 1 f2"/>
                <a:gd name="f26" fmla="*/ f18 1 2376837"/>
                <a:gd name="f27" fmla="*/ f19 1 28869"/>
                <a:gd name="f28" fmla="*/ f20 1 2376837"/>
                <a:gd name="f29" fmla="*/ f21 1 2376837"/>
                <a:gd name="f30" fmla="*/ f22 1 28869"/>
                <a:gd name="f31" fmla="*/ f23 1 2376837"/>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2376837"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6" name="Freeform: Shape 85">
              <a:extLst>
                <a:ext uri="{FF2B5EF4-FFF2-40B4-BE49-F238E27FC236}">
                  <a16:creationId xmlns:a16="http://schemas.microsoft.com/office/drawing/2014/main" id="{3928FBE3-BBCC-0825-AFC4-57556D220C30}"/>
                </a:ext>
              </a:extLst>
            </p:cNvPr>
            <p:cNvSpPr/>
            <p:nvPr/>
          </p:nvSpPr>
          <p:spPr>
            <a:xfrm>
              <a:off x="1464173" y="6110313"/>
              <a:ext cx="2261265" cy="28867"/>
            </a:xfrm>
            <a:custGeom>
              <a:avLst/>
              <a:gdLst>
                <a:gd name="f0" fmla="val 10800000"/>
                <a:gd name="f1" fmla="val 5400000"/>
                <a:gd name="f2" fmla="val 180"/>
                <a:gd name="f3" fmla="val w"/>
                <a:gd name="f4" fmla="val h"/>
                <a:gd name="f5" fmla="val 0"/>
                <a:gd name="f6" fmla="val 2254948"/>
                <a:gd name="f7" fmla="val 28868"/>
                <a:gd name="f8" fmla="val 2226080"/>
                <a:gd name="f9" fmla="+- 0 0 -90"/>
                <a:gd name="f10" fmla="*/ f3 1 2254948"/>
                <a:gd name="f11" fmla="*/ f4 1 28868"/>
                <a:gd name="f12" fmla="+- f7 0 f5"/>
                <a:gd name="f13" fmla="+- f6 0 f5"/>
                <a:gd name="f14" fmla="*/ f9 f0 1"/>
                <a:gd name="f15" fmla="*/ f13 1 2254948"/>
                <a:gd name="f16" fmla="*/ f12 1 28868"/>
                <a:gd name="f17" fmla="*/ 0 f13 1"/>
                <a:gd name="f18" fmla="*/ 0 f12 1"/>
                <a:gd name="f19" fmla="*/ 2254948 f13 1"/>
                <a:gd name="f20" fmla="*/ 2226080 f13 1"/>
                <a:gd name="f21" fmla="*/ 28868 f12 1"/>
                <a:gd name="f22" fmla="*/ 28868 f13 1"/>
                <a:gd name="f23" fmla="*/ f14 1 f2"/>
                <a:gd name="f24" fmla="*/ f17 1 2254948"/>
                <a:gd name="f25" fmla="*/ f18 1 28868"/>
                <a:gd name="f26" fmla="*/ f19 1 2254948"/>
                <a:gd name="f27" fmla="*/ f20 1 2254948"/>
                <a:gd name="f28" fmla="*/ f21 1 28868"/>
                <a:gd name="f29" fmla="*/ f22 1 2254948"/>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254948"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7" name="Freeform: Shape 84">
              <a:extLst>
                <a:ext uri="{FF2B5EF4-FFF2-40B4-BE49-F238E27FC236}">
                  <a16:creationId xmlns:a16="http://schemas.microsoft.com/office/drawing/2014/main" id="{CA2A5B9F-1BA4-C66D-7110-74F3A67421B4}"/>
                </a:ext>
              </a:extLst>
            </p:cNvPr>
            <p:cNvSpPr/>
            <p:nvPr/>
          </p:nvSpPr>
          <p:spPr>
            <a:xfrm>
              <a:off x="1526097" y="6170453"/>
              <a:ext cx="2139037" cy="29672"/>
            </a:xfrm>
            <a:custGeom>
              <a:avLst/>
              <a:gdLst>
                <a:gd name="f0" fmla="val 10800000"/>
                <a:gd name="f1" fmla="val 5400000"/>
                <a:gd name="f2" fmla="val 180"/>
                <a:gd name="f3" fmla="val w"/>
                <a:gd name="f4" fmla="val h"/>
                <a:gd name="f5" fmla="val 0"/>
                <a:gd name="f6" fmla="val 2133059"/>
                <a:gd name="f7" fmla="val 29671"/>
                <a:gd name="f8" fmla="val 2104190"/>
                <a:gd name="f9" fmla="val 28869"/>
                <a:gd name="f10" fmla="val 28066"/>
                <a:gd name="f11" fmla="val 28868"/>
                <a:gd name="f12" fmla="val 1"/>
                <a:gd name="f13" fmla="+- 0 0 -90"/>
                <a:gd name="f14" fmla="*/ f3 1 2133059"/>
                <a:gd name="f15" fmla="*/ f4 1 29671"/>
                <a:gd name="f16" fmla="+- f7 0 f5"/>
                <a:gd name="f17" fmla="+- f6 0 f5"/>
                <a:gd name="f18" fmla="*/ f13 f0 1"/>
                <a:gd name="f19" fmla="*/ f17 1 2133059"/>
                <a:gd name="f20" fmla="*/ f16 1 29671"/>
                <a:gd name="f21" fmla="*/ 2133059 f17 1"/>
                <a:gd name="f22" fmla="*/ 0 f16 1"/>
                <a:gd name="f23" fmla="*/ 2104190 f17 1"/>
                <a:gd name="f24" fmla="*/ 28869 f16 1"/>
                <a:gd name="f25" fmla="*/ 28066 f17 1"/>
                <a:gd name="f26" fmla="*/ 29671 f16 1"/>
                <a:gd name="f27" fmla="*/ 28868 f17 1"/>
                <a:gd name="f28" fmla="*/ 0 f17 1"/>
                <a:gd name="f29" fmla="*/ 1 f16 1"/>
                <a:gd name="f30" fmla="*/ f18 1 f2"/>
                <a:gd name="f31" fmla="*/ f21 1 2133059"/>
                <a:gd name="f32" fmla="*/ f22 1 29671"/>
                <a:gd name="f33" fmla="*/ f23 1 2133059"/>
                <a:gd name="f34" fmla="*/ f24 1 29671"/>
                <a:gd name="f35" fmla="*/ f25 1 2133059"/>
                <a:gd name="f36" fmla="*/ f26 1 29671"/>
                <a:gd name="f37" fmla="*/ f27 1 2133059"/>
                <a:gd name="f38" fmla="*/ f28 1 2133059"/>
                <a:gd name="f39" fmla="*/ f29 1 29671"/>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20"/>
                <a:gd name="f51" fmla="*/ f37 1 f19"/>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5 1"/>
                <a:gd name="f64" fmla="*/ f51 f14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3"/>
                </a:cxn>
                <a:cxn ang="f44">
                  <a:pos x="f64" y="f61"/>
                </a:cxn>
                <a:cxn ang="f44">
                  <a:pos x="f65" y="f66"/>
                </a:cxn>
                <a:cxn ang="f44">
                  <a:pos x="f58" y="f59"/>
                </a:cxn>
              </a:cxnLst>
              <a:rect l="f54" t="f57" r="f55" b="f56"/>
              <a:pathLst>
                <a:path w="2133059" h="29671">
                  <a:moveTo>
                    <a:pt x="f6" y="f5"/>
                  </a:moveTo>
                  <a:lnTo>
                    <a:pt x="f8" y="f9"/>
                  </a:lnTo>
                  <a:lnTo>
                    <a:pt x="f10" y="f7"/>
                  </a:lnTo>
                  <a:lnTo>
                    <a:pt x="f11" y="f9"/>
                  </a:lnTo>
                  <a:lnTo>
                    <a:pt x="f5" y="f12"/>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Freeform: Shape 83">
              <a:extLst>
                <a:ext uri="{FF2B5EF4-FFF2-40B4-BE49-F238E27FC236}">
                  <a16:creationId xmlns:a16="http://schemas.microsoft.com/office/drawing/2014/main" id="{29C336F4-8C49-BAA0-4195-AB2707EB79BC}"/>
                </a:ext>
              </a:extLst>
            </p:cNvPr>
            <p:cNvSpPr/>
            <p:nvPr/>
          </p:nvSpPr>
          <p:spPr>
            <a:xfrm>
              <a:off x="1585606" y="6231407"/>
              <a:ext cx="2018409" cy="28867"/>
            </a:xfrm>
            <a:custGeom>
              <a:avLst/>
              <a:gdLst>
                <a:gd name="f0" fmla="val 10800000"/>
                <a:gd name="f1" fmla="val 5400000"/>
                <a:gd name="f2" fmla="val 180"/>
                <a:gd name="f3" fmla="val w"/>
                <a:gd name="f4" fmla="val h"/>
                <a:gd name="f5" fmla="val 0"/>
                <a:gd name="f6" fmla="val 2012774"/>
                <a:gd name="f7" fmla="val 28868"/>
                <a:gd name="f8" fmla="val 1983905"/>
                <a:gd name="f9" fmla="+- 0 0 -90"/>
                <a:gd name="f10" fmla="*/ f3 1 2012774"/>
                <a:gd name="f11" fmla="*/ f4 1 28868"/>
                <a:gd name="f12" fmla="+- f7 0 f5"/>
                <a:gd name="f13" fmla="+- f6 0 f5"/>
                <a:gd name="f14" fmla="*/ f9 f0 1"/>
                <a:gd name="f15" fmla="*/ f13 1 2012774"/>
                <a:gd name="f16" fmla="*/ f12 1 28868"/>
                <a:gd name="f17" fmla="*/ 0 f13 1"/>
                <a:gd name="f18" fmla="*/ 0 f12 1"/>
                <a:gd name="f19" fmla="*/ 2012774 f13 1"/>
                <a:gd name="f20" fmla="*/ 1983905 f13 1"/>
                <a:gd name="f21" fmla="*/ 28868 f12 1"/>
                <a:gd name="f22" fmla="*/ 28868 f13 1"/>
                <a:gd name="f23" fmla="*/ f14 1 f2"/>
                <a:gd name="f24" fmla="*/ f17 1 2012774"/>
                <a:gd name="f25" fmla="*/ f18 1 28868"/>
                <a:gd name="f26" fmla="*/ f19 1 2012774"/>
                <a:gd name="f27" fmla="*/ f20 1 2012774"/>
                <a:gd name="f28" fmla="*/ f21 1 28868"/>
                <a:gd name="f29" fmla="*/ f22 1 201277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01277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9" name="Freeform: Shape 82">
              <a:extLst>
                <a:ext uri="{FF2B5EF4-FFF2-40B4-BE49-F238E27FC236}">
                  <a16:creationId xmlns:a16="http://schemas.microsoft.com/office/drawing/2014/main" id="{4FCC0524-FCE4-22A7-4E32-6C281992D1D0}"/>
                </a:ext>
              </a:extLst>
            </p:cNvPr>
            <p:cNvSpPr/>
            <p:nvPr/>
          </p:nvSpPr>
          <p:spPr>
            <a:xfrm>
              <a:off x="1646715" y="6292352"/>
              <a:ext cx="1896182" cy="28867"/>
            </a:xfrm>
            <a:custGeom>
              <a:avLst/>
              <a:gdLst>
                <a:gd name="f0" fmla="val 10800000"/>
                <a:gd name="f1" fmla="val 5400000"/>
                <a:gd name="f2" fmla="val 180"/>
                <a:gd name="f3" fmla="val w"/>
                <a:gd name="f4" fmla="val h"/>
                <a:gd name="f5" fmla="val 0"/>
                <a:gd name="f6" fmla="val 1890884"/>
                <a:gd name="f7" fmla="val 28868"/>
                <a:gd name="f8" fmla="val 1862016"/>
                <a:gd name="f9" fmla="+- 0 0 -90"/>
                <a:gd name="f10" fmla="*/ f3 1 1890884"/>
                <a:gd name="f11" fmla="*/ f4 1 28868"/>
                <a:gd name="f12" fmla="+- f7 0 f5"/>
                <a:gd name="f13" fmla="+- f6 0 f5"/>
                <a:gd name="f14" fmla="*/ f9 f0 1"/>
                <a:gd name="f15" fmla="*/ f13 1 1890884"/>
                <a:gd name="f16" fmla="*/ f12 1 28868"/>
                <a:gd name="f17" fmla="*/ 0 f13 1"/>
                <a:gd name="f18" fmla="*/ 0 f12 1"/>
                <a:gd name="f19" fmla="*/ 1890884 f13 1"/>
                <a:gd name="f20" fmla="*/ 1862016 f13 1"/>
                <a:gd name="f21" fmla="*/ 28868 f12 1"/>
                <a:gd name="f22" fmla="*/ 28868 f13 1"/>
                <a:gd name="f23" fmla="*/ f14 1 f2"/>
                <a:gd name="f24" fmla="*/ f17 1 1890884"/>
                <a:gd name="f25" fmla="*/ f18 1 28868"/>
                <a:gd name="f26" fmla="*/ f19 1 1890884"/>
                <a:gd name="f27" fmla="*/ f20 1 1890884"/>
                <a:gd name="f28" fmla="*/ f21 1 28868"/>
                <a:gd name="f29" fmla="*/ f22 1 189088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89088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0" name="Freeform: Shape 81">
              <a:extLst>
                <a:ext uri="{FF2B5EF4-FFF2-40B4-BE49-F238E27FC236}">
                  <a16:creationId xmlns:a16="http://schemas.microsoft.com/office/drawing/2014/main" id="{ED1D6CEA-46B1-4534-2C62-B8299AA62E04}"/>
                </a:ext>
              </a:extLst>
            </p:cNvPr>
            <p:cNvSpPr/>
            <p:nvPr/>
          </p:nvSpPr>
          <p:spPr>
            <a:xfrm>
              <a:off x="1707834" y="6353287"/>
              <a:ext cx="1773954" cy="28867"/>
            </a:xfrm>
            <a:custGeom>
              <a:avLst/>
              <a:gdLst>
                <a:gd name="f0" fmla="val 10800000"/>
                <a:gd name="f1" fmla="val 5400000"/>
                <a:gd name="f2" fmla="val 180"/>
                <a:gd name="f3" fmla="val w"/>
                <a:gd name="f4" fmla="val h"/>
                <a:gd name="f5" fmla="val 0"/>
                <a:gd name="f6" fmla="val 1768996"/>
                <a:gd name="f7" fmla="val 28869"/>
                <a:gd name="f8" fmla="val 1740128"/>
                <a:gd name="f9" fmla="val 28868"/>
                <a:gd name="f10" fmla="+- 0 0 -90"/>
                <a:gd name="f11" fmla="*/ f3 1 1768996"/>
                <a:gd name="f12" fmla="*/ f4 1 28869"/>
                <a:gd name="f13" fmla="+- f7 0 f5"/>
                <a:gd name="f14" fmla="+- f6 0 f5"/>
                <a:gd name="f15" fmla="*/ f10 f0 1"/>
                <a:gd name="f16" fmla="*/ f14 1 1768996"/>
                <a:gd name="f17" fmla="*/ f13 1 28869"/>
                <a:gd name="f18" fmla="*/ 0 f14 1"/>
                <a:gd name="f19" fmla="*/ 0 f13 1"/>
                <a:gd name="f20" fmla="*/ 1768996 f14 1"/>
                <a:gd name="f21" fmla="*/ 1740128 f14 1"/>
                <a:gd name="f22" fmla="*/ 28868 f13 1"/>
                <a:gd name="f23" fmla="*/ 28869 f14 1"/>
                <a:gd name="f24" fmla="*/ 28869 f13 1"/>
                <a:gd name="f25" fmla="*/ f15 1 f2"/>
                <a:gd name="f26" fmla="*/ f18 1 1768996"/>
                <a:gd name="f27" fmla="*/ f19 1 28869"/>
                <a:gd name="f28" fmla="*/ f20 1 1768996"/>
                <a:gd name="f29" fmla="*/ f21 1 1768996"/>
                <a:gd name="f30" fmla="*/ f22 1 28869"/>
                <a:gd name="f31" fmla="*/ f23 1 1768996"/>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768996"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1" name="Freeform: Shape 80">
              <a:extLst>
                <a:ext uri="{FF2B5EF4-FFF2-40B4-BE49-F238E27FC236}">
                  <a16:creationId xmlns:a16="http://schemas.microsoft.com/office/drawing/2014/main" id="{25FCBCCE-3648-BA57-403E-C181CFF531FB}"/>
                </a:ext>
              </a:extLst>
            </p:cNvPr>
            <p:cNvSpPr/>
            <p:nvPr/>
          </p:nvSpPr>
          <p:spPr>
            <a:xfrm>
              <a:off x="1769757" y="6413437"/>
              <a:ext cx="1651717" cy="29672"/>
            </a:xfrm>
            <a:custGeom>
              <a:avLst/>
              <a:gdLst>
                <a:gd name="f0" fmla="val 10800000"/>
                <a:gd name="f1" fmla="val 5400000"/>
                <a:gd name="f2" fmla="val 180"/>
                <a:gd name="f3" fmla="val w"/>
                <a:gd name="f4" fmla="val h"/>
                <a:gd name="f5" fmla="val 0"/>
                <a:gd name="f6" fmla="val 1647106"/>
                <a:gd name="f7" fmla="val 29670"/>
                <a:gd name="f8" fmla="val 1618238"/>
                <a:gd name="f9" fmla="val 28868"/>
                <a:gd name="f10" fmla="val 28066"/>
                <a:gd name="f11" fmla="+- 0 0 -90"/>
                <a:gd name="f12" fmla="*/ f3 1 1647106"/>
                <a:gd name="f13" fmla="*/ f4 1 29670"/>
                <a:gd name="f14" fmla="+- f7 0 f5"/>
                <a:gd name="f15" fmla="+- f6 0 f5"/>
                <a:gd name="f16" fmla="*/ f11 f0 1"/>
                <a:gd name="f17" fmla="*/ f15 1 1647106"/>
                <a:gd name="f18" fmla="*/ f14 1 29670"/>
                <a:gd name="f19" fmla="*/ 0 f15 1"/>
                <a:gd name="f20" fmla="*/ 0 f14 1"/>
                <a:gd name="f21" fmla="*/ 1647106 f15 1"/>
                <a:gd name="f22" fmla="*/ 1618238 f15 1"/>
                <a:gd name="f23" fmla="*/ 28868 f14 1"/>
                <a:gd name="f24" fmla="*/ 28066 f15 1"/>
                <a:gd name="f25" fmla="*/ 29670 f14 1"/>
                <a:gd name="f26" fmla="*/ 28868 f15 1"/>
                <a:gd name="f27" fmla="*/ f16 1 f2"/>
                <a:gd name="f28" fmla="*/ f19 1 1647106"/>
                <a:gd name="f29" fmla="*/ f20 1 29670"/>
                <a:gd name="f30" fmla="*/ f21 1 1647106"/>
                <a:gd name="f31" fmla="*/ f22 1 1647106"/>
                <a:gd name="f32" fmla="*/ f23 1 29670"/>
                <a:gd name="f33" fmla="*/ f24 1 1647106"/>
                <a:gd name="f34" fmla="*/ f25 1 29670"/>
                <a:gd name="f35" fmla="*/ f26 1 1647106"/>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647106"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2" name="Freeform: Shape 79">
              <a:extLst>
                <a:ext uri="{FF2B5EF4-FFF2-40B4-BE49-F238E27FC236}">
                  <a16:creationId xmlns:a16="http://schemas.microsoft.com/office/drawing/2014/main" id="{33CFEB2A-F407-593E-D4C1-C62D9DB91340}"/>
                </a:ext>
              </a:extLst>
            </p:cNvPr>
            <p:cNvSpPr/>
            <p:nvPr/>
          </p:nvSpPr>
          <p:spPr>
            <a:xfrm>
              <a:off x="1829257" y="6474381"/>
              <a:ext cx="1531098" cy="28867"/>
            </a:xfrm>
            <a:custGeom>
              <a:avLst/>
              <a:gdLst>
                <a:gd name="f0" fmla="val 10800000"/>
                <a:gd name="f1" fmla="val 5400000"/>
                <a:gd name="f2" fmla="val 180"/>
                <a:gd name="f3" fmla="val w"/>
                <a:gd name="f4" fmla="val h"/>
                <a:gd name="f5" fmla="val 0"/>
                <a:gd name="f6" fmla="val 1526821"/>
                <a:gd name="f7" fmla="val 28869"/>
                <a:gd name="f8" fmla="val 1497952"/>
                <a:gd name="f9" fmla="val 28868"/>
                <a:gd name="f10" fmla="+- 0 0 -90"/>
                <a:gd name="f11" fmla="*/ f3 1 1526821"/>
                <a:gd name="f12" fmla="*/ f4 1 28869"/>
                <a:gd name="f13" fmla="+- f7 0 f5"/>
                <a:gd name="f14" fmla="+- f6 0 f5"/>
                <a:gd name="f15" fmla="*/ f10 f0 1"/>
                <a:gd name="f16" fmla="*/ f14 1 1526821"/>
                <a:gd name="f17" fmla="*/ f13 1 28869"/>
                <a:gd name="f18" fmla="*/ 0 f14 1"/>
                <a:gd name="f19" fmla="*/ 0 f13 1"/>
                <a:gd name="f20" fmla="*/ 1526821 f14 1"/>
                <a:gd name="f21" fmla="*/ 1497952 f14 1"/>
                <a:gd name="f22" fmla="*/ 28868 f13 1"/>
                <a:gd name="f23" fmla="*/ 28868 f14 1"/>
                <a:gd name="f24" fmla="*/ 28869 f13 1"/>
                <a:gd name="f25" fmla="*/ f15 1 f2"/>
                <a:gd name="f26" fmla="*/ f18 1 1526821"/>
                <a:gd name="f27" fmla="*/ f19 1 28869"/>
                <a:gd name="f28" fmla="*/ f20 1 1526821"/>
                <a:gd name="f29" fmla="*/ f21 1 1526821"/>
                <a:gd name="f30" fmla="*/ f22 1 28869"/>
                <a:gd name="f31" fmla="*/ f23 1 1526821"/>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526821"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3" name="Freeform: Shape 78">
              <a:extLst>
                <a:ext uri="{FF2B5EF4-FFF2-40B4-BE49-F238E27FC236}">
                  <a16:creationId xmlns:a16="http://schemas.microsoft.com/office/drawing/2014/main" id="{DD9726F2-B318-D583-8910-C067E8D7249E}"/>
                </a:ext>
              </a:extLst>
            </p:cNvPr>
            <p:cNvSpPr/>
            <p:nvPr/>
          </p:nvSpPr>
          <p:spPr>
            <a:xfrm>
              <a:off x="1890375" y="6535326"/>
              <a:ext cx="1408870" cy="28867"/>
            </a:xfrm>
            <a:custGeom>
              <a:avLst/>
              <a:gdLst>
                <a:gd name="f0" fmla="val 10800000"/>
                <a:gd name="f1" fmla="val 5400000"/>
                <a:gd name="f2" fmla="val 180"/>
                <a:gd name="f3" fmla="val w"/>
                <a:gd name="f4" fmla="val h"/>
                <a:gd name="f5" fmla="val 0"/>
                <a:gd name="f6" fmla="val 1404932"/>
                <a:gd name="f7" fmla="val 28868"/>
                <a:gd name="f8" fmla="val 1376064"/>
                <a:gd name="f9" fmla="+- 0 0 -90"/>
                <a:gd name="f10" fmla="*/ f3 1 1404932"/>
                <a:gd name="f11" fmla="*/ f4 1 28868"/>
                <a:gd name="f12" fmla="+- f7 0 f5"/>
                <a:gd name="f13" fmla="+- f6 0 f5"/>
                <a:gd name="f14" fmla="*/ f9 f0 1"/>
                <a:gd name="f15" fmla="*/ f13 1 1404932"/>
                <a:gd name="f16" fmla="*/ f12 1 28868"/>
                <a:gd name="f17" fmla="*/ 0 f13 1"/>
                <a:gd name="f18" fmla="*/ 0 f12 1"/>
                <a:gd name="f19" fmla="*/ 1404932 f13 1"/>
                <a:gd name="f20" fmla="*/ 1376064 f13 1"/>
                <a:gd name="f21" fmla="*/ 28868 f12 1"/>
                <a:gd name="f22" fmla="*/ 28868 f13 1"/>
                <a:gd name="f23" fmla="*/ f14 1 f2"/>
                <a:gd name="f24" fmla="*/ f17 1 1404932"/>
                <a:gd name="f25" fmla="*/ f18 1 28868"/>
                <a:gd name="f26" fmla="*/ f19 1 1404932"/>
                <a:gd name="f27" fmla="*/ f20 1 1404932"/>
                <a:gd name="f28" fmla="*/ f21 1 28868"/>
                <a:gd name="f29" fmla="*/ f22 1 1404932"/>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404932"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4" name="Freeform: Shape 77">
              <a:extLst>
                <a:ext uri="{FF2B5EF4-FFF2-40B4-BE49-F238E27FC236}">
                  <a16:creationId xmlns:a16="http://schemas.microsoft.com/office/drawing/2014/main" id="{B0AC2044-2EB2-4C4C-764C-F3ABB505EF93}"/>
                </a:ext>
              </a:extLst>
            </p:cNvPr>
            <p:cNvSpPr/>
            <p:nvPr/>
          </p:nvSpPr>
          <p:spPr>
            <a:xfrm>
              <a:off x="1952289" y="6595466"/>
              <a:ext cx="1286633" cy="29672"/>
            </a:xfrm>
            <a:custGeom>
              <a:avLst/>
              <a:gdLst>
                <a:gd name="f0" fmla="val 10800000"/>
                <a:gd name="f1" fmla="val 5400000"/>
                <a:gd name="f2" fmla="val 180"/>
                <a:gd name="f3" fmla="val w"/>
                <a:gd name="f4" fmla="val h"/>
                <a:gd name="f5" fmla="val 0"/>
                <a:gd name="f6" fmla="val 1283044"/>
                <a:gd name="f7" fmla="val 29671"/>
                <a:gd name="f8" fmla="val 1254175"/>
                <a:gd name="f9" fmla="val 28869"/>
                <a:gd name="f10" fmla="val 28067"/>
                <a:gd name="f11" fmla="val 1"/>
                <a:gd name="f12" fmla="+- 0 0 -90"/>
                <a:gd name="f13" fmla="*/ f3 1 1283044"/>
                <a:gd name="f14" fmla="*/ f4 1 29671"/>
                <a:gd name="f15" fmla="+- f7 0 f5"/>
                <a:gd name="f16" fmla="+- f6 0 f5"/>
                <a:gd name="f17" fmla="*/ f12 f0 1"/>
                <a:gd name="f18" fmla="*/ f16 1 1283044"/>
                <a:gd name="f19" fmla="*/ f15 1 29671"/>
                <a:gd name="f20" fmla="*/ 1283044 f16 1"/>
                <a:gd name="f21" fmla="*/ 0 f15 1"/>
                <a:gd name="f22" fmla="*/ 1254175 f16 1"/>
                <a:gd name="f23" fmla="*/ 28869 f15 1"/>
                <a:gd name="f24" fmla="*/ 28067 f16 1"/>
                <a:gd name="f25" fmla="*/ 29671 f15 1"/>
                <a:gd name="f26" fmla="*/ 28869 f16 1"/>
                <a:gd name="f27" fmla="*/ 0 f16 1"/>
                <a:gd name="f28" fmla="*/ 1 f15 1"/>
                <a:gd name="f29" fmla="*/ f17 1 f2"/>
                <a:gd name="f30" fmla="*/ f20 1 1283044"/>
                <a:gd name="f31" fmla="*/ f21 1 29671"/>
                <a:gd name="f32" fmla="*/ f22 1 1283044"/>
                <a:gd name="f33" fmla="*/ f23 1 29671"/>
                <a:gd name="f34" fmla="*/ f24 1 1283044"/>
                <a:gd name="f35" fmla="*/ f25 1 29671"/>
                <a:gd name="f36" fmla="*/ f26 1 1283044"/>
                <a:gd name="f37" fmla="*/ f27 1 1283044"/>
                <a:gd name="f38" fmla="*/ f28 1 29671"/>
                <a:gd name="f39" fmla="*/ f5 1 f18"/>
                <a:gd name="f40" fmla="*/ f6 1 f18"/>
                <a:gd name="f41" fmla="*/ f5 1 f19"/>
                <a:gd name="f42" fmla="*/ f7 1 f19"/>
                <a:gd name="f43" fmla="+- f29 0 f1"/>
                <a:gd name="f44" fmla="*/ f30 1 f18"/>
                <a:gd name="f45" fmla="*/ f31 1 f19"/>
                <a:gd name="f46" fmla="*/ f32 1 f18"/>
                <a:gd name="f47" fmla="*/ f33 1 f19"/>
                <a:gd name="f48" fmla="*/ f34 1 f18"/>
                <a:gd name="f49" fmla="*/ f35 1 f19"/>
                <a:gd name="f50" fmla="*/ f36 1 f18"/>
                <a:gd name="f51" fmla="*/ f37 1 f18"/>
                <a:gd name="f52" fmla="*/ f38 1 f19"/>
                <a:gd name="f53" fmla="*/ f39 f13 1"/>
                <a:gd name="f54" fmla="*/ f40 f13 1"/>
                <a:gd name="f55" fmla="*/ f42 f14 1"/>
                <a:gd name="f56" fmla="*/ f41 f14 1"/>
                <a:gd name="f57" fmla="*/ f44 f13 1"/>
                <a:gd name="f58" fmla="*/ f45 f14 1"/>
                <a:gd name="f59" fmla="*/ f46 f13 1"/>
                <a:gd name="f60" fmla="*/ f47 f14 1"/>
                <a:gd name="f61" fmla="*/ f48 f13 1"/>
                <a:gd name="f62" fmla="*/ f49 f14 1"/>
                <a:gd name="f63" fmla="*/ f50 f13 1"/>
                <a:gd name="f64" fmla="*/ f51 f13 1"/>
                <a:gd name="f65" fmla="*/ f52 f14 1"/>
              </a:gdLst>
              <a:ahLst/>
              <a:cxnLst>
                <a:cxn ang="3cd4">
                  <a:pos x="hc" y="t"/>
                </a:cxn>
                <a:cxn ang="0">
                  <a:pos x="r" y="vc"/>
                </a:cxn>
                <a:cxn ang="cd4">
                  <a:pos x="hc" y="b"/>
                </a:cxn>
                <a:cxn ang="cd2">
                  <a:pos x="l" y="vc"/>
                </a:cxn>
                <a:cxn ang="f43">
                  <a:pos x="f57" y="f58"/>
                </a:cxn>
                <a:cxn ang="f43">
                  <a:pos x="f59" y="f60"/>
                </a:cxn>
                <a:cxn ang="f43">
                  <a:pos x="f61" y="f62"/>
                </a:cxn>
                <a:cxn ang="f43">
                  <a:pos x="f63" y="f60"/>
                </a:cxn>
                <a:cxn ang="f43">
                  <a:pos x="f64" y="f65"/>
                </a:cxn>
                <a:cxn ang="f43">
                  <a:pos x="f57" y="f58"/>
                </a:cxn>
              </a:cxnLst>
              <a:rect l="f53" t="f56" r="f54" b="f55"/>
              <a:pathLst>
                <a:path w="1283044" h="29671">
                  <a:moveTo>
                    <a:pt x="f6" y="f5"/>
                  </a:moveTo>
                  <a:lnTo>
                    <a:pt x="f8" y="f9"/>
                  </a:lnTo>
                  <a:lnTo>
                    <a:pt x="f10" y="f7"/>
                  </a:lnTo>
                  <a:lnTo>
                    <a:pt x="f9" y="f9"/>
                  </a:lnTo>
                  <a:lnTo>
                    <a:pt x="f5" y="f11"/>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5" name="Freeform: Shape 76">
              <a:extLst>
                <a:ext uri="{FF2B5EF4-FFF2-40B4-BE49-F238E27FC236}">
                  <a16:creationId xmlns:a16="http://schemas.microsoft.com/office/drawing/2014/main" id="{536D6CFA-585E-3E30-2BCC-F4D91A6825CA}"/>
                </a:ext>
              </a:extLst>
            </p:cNvPr>
            <p:cNvSpPr/>
            <p:nvPr/>
          </p:nvSpPr>
          <p:spPr>
            <a:xfrm>
              <a:off x="2013408" y="6656411"/>
              <a:ext cx="1164406" cy="29672"/>
            </a:xfrm>
            <a:custGeom>
              <a:avLst/>
              <a:gdLst>
                <a:gd name="f0" fmla="val 10800000"/>
                <a:gd name="f1" fmla="val 5400000"/>
                <a:gd name="f2" fmla="val 180"/>
                <a:gd name="f3" fmla="val w"/>
                <a:gd name="f4" fmla="val h"/>
                <a:gd name="f5" fmla="val 0"/>
                <a:gd name="f6" fmla="val 1161154"/>
                <a:gd name="f7" fmla="val 29670"/>
                <a:gd name="f8" fmla="val 1132285"/>
                <a:gd name="f9" fmla="val 28868"/>
                <a:gd name="f10" fmla="val 28066"/>
                <a:gd name="f11" fmla="+- 0 0 -90"/>
                <a:gd name="f12" fmla="*/ f3 1 1161154"/>
                <a:gd name="f13" fmla="*/ f4 1 29670"/>
                <a:gd name="f14" fmla="+- f7 0 f5"/>
                <a:gd name="f15" fmla="+- f6 0 f5"/>
                <a:gd name="f16" fmla="*/ f11 f0 1"/>
                <a:gd name="f17" fmla="*/ f15 1 1161154"/>
                <a:gd name="f18" fmla="*/ f14 1 29670"/>
                <a:gd name="f19" fmla="*/ 0 f15 1"/>
                <a:gd name="f20" fmla="*/ 0 f14 1"/>
                <a:gd name="f21" fmla="*/ 1161154 f15 1"/>
                <a:gd name="f22" fmla="*/ 1132285 f15 1"/>
                <a:gd name="f23" fmla="*/ 28868 f14 1"/>
                <a:gd name="f24" fmla="*/ 28066 f15 1"/>
                <a:gd name="f25" fmla="*/ 29670 f14 1"/>
                <a:gd name="f26" fmla="*/ 28868 f15 1"/>
                <a:gd name="f27" fmla="*/ f16 1 f2"/>
                <a:gd name="f28" fmla="*/ f19 1 1161154"/>
                <a:gd name="f29" fmla="*/ f20 1 29670"/>
                <a:gd name="f30" fmla="*/ f21 1 1161154"/>
                <a:gd name="f31" fmla="*/ f22 1 1161154"/>
                <a:gd name="f32" fmla="*/ f23 1 29670"/>
                <a:gd name="f33" fmla="*/ f24 1 1161154"/>
                <a:gd name="f34" fmla="*/ f25 1 29670"/>
                <a:gd name="f35" fmla="*/ f26 1 1161154"/>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161154"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6" name="Freeform: Shape 75">
              <a:extLst>
                <a:ext uri="{FF2B5EF4-FFF2-40B4-BE49-F238E27FC236}">
                  <a16:creationId xmlns:a16="http://schemas.microsoft.com/office/drawing/2014/main" id="{0D6DD933-3CC7-65D2-BBF5-93C004FD2E37}"/>
                </a:ext>
              </a:extLst>
            </p:cNvPr>
            <p:cNvSpPr/>
            <p:nvPr/>
          </p:nvSpPr>
          <p:spPr>
            <a:xfrm>
              <a:off x="2072917" y="6717356"/>
              <a:ext cx="1043787" cy="28867"/>
            </a:xfrm>
            <a:custGeom>
              <a:avLst/>
              <a:gdLst>
                <a:gd name="f0" fmla="val 10800000"/>
                <a:gd name="f1" fmla="val 5400000"/>
                <a:gd name="f2" fmla="val 180"/>
                <a:gd name="f3" fmla="val w"/>
                <a:gd name="f4" fmla="val h"/>
                <a:gd name="f5" fmla="val 0"/>
                <a:gd name="f6" fmla="val 1040868"/>
                <a:gd name="f7" fmla="val 28869"/>
                <a:gd name="f8" fmla="val 1012000"/>
                <a:gd name="f9" fmla="val 28868"/>
                <a:gd name="f10" fmla="+- 0 0 -90"/>
                <a:gd name="f11" fmla="*/ f3 1 1040868"/>
                <a:gd name="f12" fmla="*/ f4 1 28869"/>
                <a:gd name="f13" fmla="+- f7 0 f5"/>
                <a:gd name="f14" fmla="+- f6 0 f5"/>
                <a:gd name="f15" fmla="*/ f10 f0 1"/>
                <a:gd name="f16" fmla="*/ f14 1 1040868"/>
                <a:gd name="f17" fmla="*/ f13 1 28869"/>
                <a:gd name="f18" fmla="*/ 0 f14 1"/>
                <a:gd name="f19" fmla="*/ 0 f13 1"/>
                <a:gd name="f20" fmla="*/ 1040868 f14 1"/>
                <a:gd name="f21" fmla="*/ 1012000 f14 1"/>
                <a:gd name="f22" fmla="*/ 28869 f13 1"/>
                <a:gd name="f23" fmla="*/ 28868 f14 1"/>
                <a:gd name="f24" fmla="*/ f15 1 f2"/>
                <a:gd name="f25" fmla="*/ f18 1 1040868"/>
                <a:gd name="f26" fmla="*/ f19 1 28869"/>
                <a:gd name="f27" fmla="*/ f20 1 1040868"/>
                <a:gd name="f28" fmla="*/ f21 1 1040868"/>
                <a:gd name="f29" fmla="*/ f22 1 28869"/>
                <a:gd name="f30" fmla="*/ f23 1 1040868"/>
                <a:gd name="f31" fmla="*/ f5 1 f16"/>
                <a:gd name="f32" fmla="*/ f6 1 f16"/>
                <a:gd name="f33" fmla="*/ f5 1 f17"/>
                <a:gd name="f34" fmla="*/ f7 1 f17"/>
                <a:gd name="f35" fmla="+- f24 0 f1"/>
                <a:gd name="f36" fmla="*/ f25 1 f16"/>
                <a:gd name="f37" fmla="*/ f26 1 f17"/>
                <a:gd name="f38" fmla="*/ f27 1 f16"/>
                <a:gd name="f39" fmla="*/ f28 1 f16"/>
                <a:gd name="f40" fmla="*/ f29 1 f17"/>
                <a:gd name="f41" fmla="*/ f30 1 f16"/>
                <a:gd name="f42" fmla="*/ f31 f11 1"/>
                <a:gd name="f43" fmla="*/ f32 f11 1"/>
                <a:gd name="f44" fmla="*/ f34 f12 1"/>
                <a:gd name="f45" fmla="*/ f33 f12 1"/>
                <a:gd name="f46" fmla="*/ f36 f11 1"/>
                <a:gd name="f47" fmla="*/ f37 f12 1"/>
                <a:gd name="f48" fmla="*/ f38 f11 1"/>
                <a:gd name="f49" fmla="*/ f39 f11 1"/>
                <a:gd name="f50" fmla="*/ f40 f12 1"/>
                <a:gd name="f51" fmla="*/ f41 f11 1"/>
              </a:gdLst>
              <a:ahLst/>
              <a:cxnLst>
                <a:cxn ang="3cd4">
                  <a:pos x="hc" y="t"/>
                </a:cxn>
                <a:cxn ang="0">
                  <a:pos x="r" y="vc"/>
                </a:cxn>
                <a:cxn ang="cd4">
                  <a:pos x="hc" y="b"/>
                </a:cxn>
                <a:cxn ang="cd2">
                  <a:pos x="l" y="vc"/>
                </a:cxn>
                <a:cxn ang="f35">
                  <a:pos x="f46" y="f47"/>
                </a:cxn>
                <a:cxn ang="f35">
                  <a:pos x="f48" y="f47"/>
                </a:cxn>
                <a:cxn ang="f35">
                  <a:pos x="f49" y="f50"/>
                </a:cxn>
                <a:cxn ang="f35">
                  <a:pos x="f51" y="f50"/>
                </a:cxn>
                <a:cxn ang="f35">
                  <a:pos x="f46" y="f47"/>
                </a:cxn>
              </a:cxnLst>
              <a:rect l="f42" t="f45" r="f43" b="f44"/>
              <a:pathLst>
                <a:path w="1040868" h="28869">
                  <a:moveTo>
                    <a:pt x="f5" y="f5"/>
                  </a:moveTo>
                  <a:lnTo>
                    <a:pt x="f6" y="f5"/>
                  </a:lnTo>
                  <a:lnTo>
                    <a:pt x="f8" y="f7"/>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7" name="Freeform: Shape 72">
              <a:extLst>
                <a:ext uri="{FF2B5EF4-FFF2-40B4-BE49-F238E27FC236}">
                  <a16:creationId xmlns:a16="http://schemas.microsoft.com/office/drawing/2014/main" id="{EC8A7B3F-19B0-0A93-0748-EA283EE7297D}"/>
                </a:ext>
              </a:extLst>
            </p:cNvPr>
            <p:cNvSpPr/>
            <p:nvPr/>
          </p:nvSpPr>
          <p:spPr>
            <a:xfrm>
              <a:off x="2134035" y="6778300"/>
              <a:ext cx="921550"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8" name="Freeform: Shape 100">
            <a:extLst>
              <a:ext uri="{FF2B5EF4-FFF2-40B4-BE49-F238E27FC236}">
                <a16:creationId xmlns:a16="http://schemas.microsoft.com/office/drawing/2014/main" id="{BA43A446-C036-A526-67C8-1BDA1B48F746}"/>
              </a:ext>
            </a:extLst>
          </p:cNvPr>
          <p:cNvSpPr/>
          <p:nvPr/>
        </p:nvSpPr>
        <p:spPr>
          <a:xfrm>
            <a:off x="2960470" y="5801758"/>
            <a:ext cx="1075471" cy="1058335"/>
          </a:xfrm>
          <a:custGeom>
            <a:avLst/>
            <a:gdLst>
              <a:gd name="f0" fmla="val 10800000"/>
              <a:gd name="f1" fmla="val 5400000"/>
              <a:gd name="f2" fmla="val 180"/>
              <a:gd name="f3" fmla="val w"/>
              <a:gd name="f4" fmla="val h"/>
              <a:gd name="f5" fmla="val 0"/>
              <a:gd name="f6" fmla="val 1062720"/>
              <a:gd name="f7" fmla="+- 0 0 -90"/>
              <a:gd name="f8" fmla="*/ f3 1 1062720"/>
              <a:gd name="f9" fmla="*/ f4 1 1062720"/>
              <a:gd name="f10" fmla="+- f6 0 f5"/>
              <a:gd name="f11" fmla="*/ f7 f0 1"/>
              <a:gd name="f12" fmla="*/ f10 1 1062720"/>
              <a:gd name="f13" fmla="*/ 1062720 f10 1"/>
              <a:gd name="f14" fmla="*/ 0 f10 1"/>
              <a:gd name="f15" fmla="*/ f11 1 f2"/>
              <a:gd name="f16" fmla="*/ f13 1 1062720"/>
              <a:gd name="f17" fmla="*/ f14 1 106272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2 f9 1"/>
              <a:gd name="f29" fmla="*/ f21 f9 1"/>
              <a:gd name="f30" fmla="*/ f22 f8 1"/>
            </a:gdLst>
            <a:ahLst/>
            <a:cxnLst>
              <a:cxn ang="3cd4">
                <a:pos x="hc" y="t"/>
              </a:cxn>
              <a:cxn ang="0">
                <a:pos x="r" y="vc"/>
              </a:cxn>
              <a:cxn ang="cd4">
                <a:pos x="hc" y="b"/>
              </a:cxn>
              <a:cxn ang="cd2">
                <a:pos x="l" y="vc"/>
              </a:cxn>
              <a:cxn ang="f20">
                <a:pos x="f27" y="f28"/>
              </a:cxn>
              <a:cxn ang="f20">
                <a:pos x="f27" y="f29"/>
              </a:cxn>
              <a:cxn ang="f20">
                <a:pos x="f30" y="f29"/>
              </a:cxn>
              <a:cxn ang="f20">
                <a:pos x="f27" y="f28"/>
              </a:cxn>
            </a:cxnLst>
            <a:rect l="f23" t="f26" r="f24" b="f25"/>
            <a:pathLst>
              <a:path w="1062720" h="1062720">
                <a:moveTo>
                  <a:pt x="f6" y="f5"/>
                </a:moveTo>
                <a:lnTo>
                  <a:pt x="f6" y="f6"/>
                </a:lnTo>
                <a:lnTo>
                  <a:pt x="f5" y="f6"/>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9" name="Freeform: Shape 132">
            <a:extLst>
              <a:ext uri="{FF2B5EF4-FFF2-40B4-BE49-F238E27FC236}">
                <a16:creationId xmlns:a16="http://schemas.microsoft.com/office/drawing/2014/main" id="{B6084EB9-DD3F-4A73-2651-95F12AC55F4C}"/>
              </a:ext>
            </a:extLst>
          </p:cNvPr>
          <p:cNvSpPr/>
          <p:nvPr/>
        </p:nvSpPr>
        <p:spPr>
          <a:xfrm>
            <a:off x="-7598" y="2930953"/>
            <a:ext cx="1128314" cy="2870804"/>
          </a:xfrm>
          <a:custGeom>
            <a:avLst/>
            <a:gdLst>
              <a:gd name="f0" fmla="val 10800000"/>
              <a:gd name="f1" fmla="val 5400000"/>
              <a:gd name="f2" fmla="val 180"/>
              <a:gd name="f3" fmla="val w"/>
              <a:gd name="f4" fmla="val h"/>
              <a:gd name="f5" fmla="val 0"/>
              <a:gd name="f6" fmla="val 1128311"/>
              <a:gd name="f7" fmla="val 2870805"/>
              <a:gd name="f8" fmla="val 1123909"/>
              <a:gd name="f9" fmla="val 1743443"/>
              <a:gd name="f10" fmla="val 1124856"/>
              <a:gd name="f11" fmla="+- 0 0 -90"/>
              <a:gd name="f12" fmla="*/ f3 1 1128311"/>
              <a:gd name="f13" fmla="*/ f4 1 2870805"/>
              <a:gd name="f14" fmla="+- f7 0 f5"/>
              <a:gd name="f15" fmla="+- f6 0 f5"/>
              <a:gd name="f16" fmla="*/ f11 f0 1"/>
              <a:gd name="f17" fmla="*/ f15 1 1128311"/>
              <a:gd name="f18" fmla="*/ f14 1 2870805"/>
              <a:gd name="f19" fmla="*/ 1128311 f15 1"/>
              <a:gd name="f20" fmla="*/ 0 f14 1"/>
              <a:gd name="f21" fmla="*/ 1123909 f15 1"/>
              <a:gd name="f22" fmla="*/ 2870805 f14 1"/>
              <a:gd name="f23" fmla="*/ 0 f15 1"/>
              <a:gd name="f24" fmla="*/ 1743443 f14 1"/>
              <a:gd name="f25" fmla="*/ 1124856 f14 1"/>
              <a:gd name="f26" fmla="*/ f16 1 f2"/>
              <a:gd name="f27" fmla="*/ f19 1 1128311"/>
              <a:gd name="f28" fmla="*/ f20 1 2870805"/>
              <a:gd name="f29" fmla="*/ f21 1 1128311"/>
              <a:gd name="f30" fmla="*/ f22 1 2870805"/>
              <a:gd name="f31" fmla="*/ f23 1 1128311"/>
              <a:gd name="f32" fmla="*/ f24 1 2870805"/>
              <a:gd name="f33" fmla="*/ f25 1 287080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4" y="f56"/>
              </a:cxn>
              <a:cxn ang="f38">
                <a:pos x="f50" y="f51"/>
              </a:cxn>
            </a:cxnLst>
            <a:rect l="f46" t="f49" r="f47" b="f48"/>
            <a:pathLst>
              <a:path w="1128311" h="2870805">
                <a:moveTo>
                  <a:pt x="f6" y="f5"/>
                </a:moveTo>
                <a:lnTo>
                  <a:pt x="f8" y="f7"/>
                </a:lnTo>
                <a:lnTo>
                  <a:pt x="f5" y="f9"/>
                </a:lnTo>
                <a:lnTo>
                  <a:pt x="f5" y="f10"/>
                </a:lnTo>
                <a:lnTo>
                  <a:pt x="f6" y="f5"/>
                </a:lnTo>
                <a:close/>
              </a:path>
            </a:pathLst>
          </a:cu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0" name="Freeform: Shape 154">
            <a:extLst>
              <a:ext uri="{FF2B5EF4-FFF2-40B4-BE49-F238E27FC236}">
                <a16:creationId xmlns:a16="http://schemas.microsoft.com/office/drawing/2014/main" id="{770A87AE-7066-38D2-0B32-9EE3E140AB6E}"/>
              </a:ext>
            </a:extLst>
          </p:cNvPr>
          <p:cNvSpPr/>
          <p:nvPr/>
        </p:nvSpPr>
        <p:spPr>
          <a:xfrm rot="13500272">
            <a:off x="126343" y="458325"/>
            <a:ext cx="2024298" cy="2024298"/>
          </a:xfrm>
          <a:custGeom>
            <a:avLst/>
            <a:gdLst>
              <a:gd name="f0" fmla="val 10800000"/>
              <a:gd name="f1" fmla="val 5400000"/>
              <a:gd name="f2" fmla="val 180"/>
              <a:gd name="f3" fmla="val w"/>
              <a:gd name="f4" fmla="val h"/>
              <a:gd name="f5" fmla="val 0"/>
              <a:gd name="f6" fmla="val 2024298"/>
              <a:gd name="f7" fmla="val 40826"/>
              <a:gd name="f8" fmla="val 1983472"/>
              <a:gd name="f9" fmla="+- 0 0 -90"/>
              <a:gd name="f10" fmla="*/ f3 1 2024298"/>
              <a:gd name="f11" fmla="*/ f4 1 2024298"/>
              <a:gd name="f12" fmla="+- f6 0 f5"/>
              <a:gd name="f13" fmla="*/ f9 f0 1"/>
              <a:gd name="f14" fmla="*/ f12 1 2024298"/>
              <a:gd name="f15" fmla="*/ 2024298 f12 1"/>
              <a:gd name="f16" fmla="*/ 0 f12 1"/>
              <a:gd name="f17" fmla="*/ 40826 f12 1"/>
              <a:gd name="f18" fmla="*/ 1983472 f12 1"/>
              <a:gd name="f19" fmla="*/ f13 1 f2"/>
              <a:gd name="f20" fmla="*/ f15 1 2024298"/>
              <a:gd name="f21" fmla="*/ f16 1 2024298"/>
              <a:gd name="f22" fmla="*/ f17 1 2024298"/>
              <a:gd name="f23" fmla="*/ f18 1 2024298"/>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2024298" h="2024298">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1" name="Freeform: Shape 153">
            <a:extLst>
              <a:ext uri="{FF2B5EF4-FFF2-40B4-BE49-F238E27FC236}">
                <a16:creationId xmlns:a16="http://schemas.microsoft.com/office/drawing/2014/main" id="{428D51A4-C487-7AE4-19DA-26427FD07914}"/>
              </a:ext>
            </a:extLst>
          </p:cNvPr>
          <p:cNvSpPr/>
          <p:nvPr/>
        </p:nvSpPr>
        <p:spPr>
          <a:xfrm rot="13500272">
            <a:off x="108494" y="501420"/>
            <a:ext cx="1938107" cy="1938107"/>
          </a:xfrm>
          <a:custGeom>
            <a:avLst/>
            <a:gdLst>
              <a:gd name="f0" fmla="val 10800000"/>
              <a:gd name="f1" fmla="val 5400000"/>
              <a:gd name="f2" fmla="val 180"/>
              <a:gd name="f3" fmla="val w"/>
              <a:gd name="f4" fmla="val h"/>
              <a:gd name="f5" fmla="val 0"/>
              <a:gd name="f6" fmla="val 1938109"/>
              <a:gd name="f7" fmla="val 40826"/>
              <a:gd name="f8" fmla="val 1897283"/>
              <a:gd name="f9" fmla="+- 0 0 -90"/>
              <a:gd name="f10" fmla="*/ f3 1 1938109"/>
              <a:gd name="f11" fmla="*/ f4 1 1938109"/>
              <a:gd name="f12" fmla="+- f6 0 f5"/>
              <a:gd name="f13" fmla="*/ f9 f0 1"/>
              <a:gd name="f14" fmla="*/ f12 1 1938109"/>
              <a:gd name="f15" fmla="*/ 1938109 f12 1"/>
              <a:gd name="f16" fmla="*/ 0 f12 1"/>
              <a:gd name="f17" fmla="*/ 40826 f12 1"/>
              <a:gd name="f18" fmla="*/ 1897283 f12 1"/>
              <a:gd name="f19" fmla="*/ f13 1 f2"/>
              <a:gd name="f20" fmla="*/ f15 1 1938109"/>
              <a:gd name="f21" fmla="*/ f16 1 1938109"/>
              <a:gd name="f22" fmla="*/ f17 1 1938109"/>
              <a:gd name="f23" fmla="*/ f18 1 193810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938109" h="193810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2" name="Freeform: Shape 152">
            <a:extLst>
              <a:ext uri="{FF2B5EF4-FFF2-40B4-BE49-F238E27FC236}">
                <a16:creationId xmlns:a16="http://schemas.microsoft.com/office/drawing/2014/main" id="{CAA15EE1-5F94-C204-5333-5B4BCFD7790D}"/>
              </a:ext>
            </a:extLst>
          </p:cNvPr>
          <p:cNvSpPr/>
          <p:nvPr/>
        </p:nvSpPr>
        <p:spPr>
          <a:xfrm rot="13500272">
            <a:off x="90474" y="544879"/>
            <a:ext cx="1853059" cy="1851925"/>
          </a:xfrm>
          <a:custGeom>
            <a:avLst/>
            <a:gdLst>
              <a:gd name="f0" fmla="val 10800000"/>
              <a:gd name="f1" fmla="val 5400000"/>
              <a:gd name="f2" fmla="val 180"/>
              <a:gd name="f3" fmla="val w"/>
              <a:gd name="f4" fmla="val h"/>
              <a:gd name="f5" fmla="val 0"/>
              <a:gd name="f6" fmla="val 1853055"/>
              <a:gd name="f7" fmla="val 1851921"/>
              <a:gd name="f8" fmla="val 40826"/>
              <a:gd name="f9" fmla="val 1811094"/>
              <a:gd name="f10" fmla="val 1851920"/>
              <a:gd name="f11" fmla="+- 0 0 -90"/>
              <a:gd name="f12" fmla="*/ f3 1 1853055"/>
              <a:gd name="f13" fmla="*/ f4 1 1851921"/>
              <a:gd name="f14" fmla="+- f7 0 f5"/>
              <a:gd name="f15" fmla="+- f6 0 f5"/>
              <a:gd name="f16" fmla="*/ f11 f0 1"/>
              <a:gd name="f17" fmla="*/ f15 1 1853055"/>
              <a:gd name="f18" fmla="*/ f14 1 1851921"/>
              <a:gd name="f19" fmla="*/ 1851921 f15 1"/>
              <a:gd name="f20" fmla="*/ 1851921 f14 1"/>
              <a:gd name="f21" fmla="*/ 0 f15 1"/>
              <a:gd name="f22" fmla="*/ 0 f14 1"/>
              <a:gd name="f23" fmla="*/ 40826 f15 1"/>
              <a:gd name="f24" fmla="*/ 1853055 f15 1"/>
              <a:gd name="f25" fmla="*/ 1811094 f14 1"/>
              <a:gd name="f26" fmla="*/ 1851920 f15 1"/>
              <a:gd name="f27" fmla="*/ f16 1 f2"/>
              <a:gd name="f28" fmla="*/ f19 1 1853055"/>
              <a:gd name="f29" fmla="*/ f20 1 1851921"/>
              <a:gd name="f30" fmla="*/ f21 1 1853055"/>
              <a:gd name="f31" fmla="*/ f22 1 1851921"/>
              <a:gd name="f32" fmla="*/ f23 1 1853055"/>
              <a:gd name="f33" fmla="*/ f24 1 1853055"/>
              <a:gd name="f34" fmla="*/ f25 1 1851921"/>
              <a:gd name="f35" fmla="*/ f26 1 1853055"/>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853055" h="1851921">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3" name="Freeform: Shape 151">
            <a:extLst>
              <a:ext uri="{FF2B5EF4-FFF2-40B4-BE49-F238E27FC236}">
                <a16:creationId xmlns:a16="http://schemas.microsoft.com/office/drawing/2014/main" id="{8A02760F-A06E-EC56-7A31-80498B56DE2C}"/>
              </a:ext>
            </a:extLst>
          </p:cNvPr>
          <p:cNvSpPr/>
          <p:nvPr/>
        </p:nvSpPr>
        <p:spPr>
          <a:xfrm rot="13500272">
            <a:off x="72626" y="587966"/>
            <a:ext cx="1766867" cy="1765733"/>
          </a:xfrm>
          <a:custGeom>
            <a:avLst/>
            <a:gdLst>
              <a:gd name="f0" fmla="val 10800000"/>
              <a:gd name="f1" fmla="val 5400000"/>
              <a:gd name="f2" fmla="val 180"/>
              <a:gd name="f3" fmla="val w"/>
              <a:gd name="f4" fmla="val h"/>
              <a:gd name="f5" fmla="val 0"/>
              <a:gd name="f6" fmla="val 1766866"/>
              <a:gd name="f7" fmla="val 1765732"/>
              <a:gd name="f8" fmla="val 40826"/>
              <a:gd name="f9" fmla="val 1724906"/>
              <a:gd name="f10" fmla="val 1765731"/>
              <a:gd name="f11" fmla="+- 0 0 -90"/>
              <a:gd name="f12" fmla="*/ f3 1 1766866"/>
              <a:gd name="f13" fmla="*/ f4 1 1765732"/>
              <a:gd name="f14" fmla="+- f7 0 f5"/>
              <a:gd name="f15" fmla="+- f6 0 f5"/>
              <a:gd name="f16" fmla="*/ f11 f0 1"/>
              <a:gd name="f17" fmla="*/ f15 1 1766866"/>
              <a:gd name="f18" fmla="*/ f14 1 1765732"/>
              <a:gd name="f19" fmla="*/ 1765732 f15 1"/>
              <a:gd name="f20" fmla="*/ 1765732 f14 1"/>
              <a:gd name="f21" fmla="*/ 0 f15 1"/>
              <a:gd name="f22" fmla="*/ 0 f14 1"/>
              <a:gd name="f23" fmla="*/ 40826 f15 1"/>
              <a:gd name="f24" fmla="*/ 1766866 f15 1"/>
              <a:gd name="f25" fmla="*/ 1724906 f14 1"/>
              <a:gd name="f26" fmla="*/ 1765731 f15 1"/>
              <a:gd name="f27" fmla="*/ f16 1 f2"/>
              <a:gd name="f28" fmla="*/ f19 1 1766866"/>
              <a:gd name="f29" fmla="*/ f20 1 1765732"/>
              <a:gd name="f30" fmla="*/ f21 1 1766866"/>
              <a:gd name="f31" fmla="*/ f22 1 1765732"/>
              <a:gd name="f32" fmla="*/ f23 1 1766866"/>
              <a:gd name="f33" fmla="*/ f24 1 1766866"/>
              <a:gd name="f34" fmla="*/ f25 1 1765732"/>
              <a:gd name="f35" fmla="*/ f26 1 1766866"/>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766866" h="1765732">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4" name="Freeform: Shape 150">
            <a:extLst>
              <a:ext uri="{FF2B5EF4-FFF2-40B4-BE49-F238E27FC236}">
                <a16:creationId xmlns:a16="http://schemas.microsoft.com/office/drawing/2014/main" id="{B8B5A4BF-F644-ABF9-86C0-294C2F6B1502}"/>
              </a:ext>
            </a:extLst>
          </p:cNvPr>
          <p:cNvSpPr/>
          <p:nvPr/>
        </p:nvSpPr>
        <p:spPr>
          <a:xfrm rot="13500272">
            <a:off x="55188" y="630101"/>
            <a:ext cx="1680676" cy="1680676"/>
          </a:xfrm>
          <a:custGeom>
            <a:avLst/>
            <a:gdLst>
              <a:gd name="f0" fmla="val 10800000"/>
              <a:gd name="f1" fmla="val 5400000"/>
              <a:gd name="f2" fmla="val 180"/>
              <a:gd name="f3" fmla="val w"/>
              <a:gd name="f4" fmla="val h"/>
              <a:gd name="f5" fmla="val 0"/>
              <a:gd name="f6" fmla="val 1680678"/>
              <a:gd name="f7" fmla="val 1680677"/>
              <a:gd name="f8" fmla="val 40826"/>
              <a:gd name="f9" fmla="val 1639851"/>
              <a:gd name="f10" fmla="+- 0 0 -90"/>
              <a:gd name="f11" fmla="*/ f3 1 1680678"/>
              <a:gd name="f12" fmla="*/ f4 1 1680677"/>
              <a:gd name="f13" fmla="+- f7 0 f5"/>
              <a:gd name="f14" fmla="+- f6 0 f5"/>
              <a:gd name="f15" fmla="*/ f10 f0 1"/>
              <a:gd name="f16" fmla="*/ f14 1 1680678"/>
              <a:gd name="f17" fmla="*/ f13 1 1680677"/>
              <a:gd name="f18" fmla="*/ 1680678 f14 1"/>
              <a:gd name="f19" fmla="*/ 1680677 f13 1"/>
              <a:gd name="f20" fmla="*/ 0 f14 1"/>
              <a:gd name="f21" fmla="*/ 0 f13 1"/>
              <a:gd name="f22" fmla="*/ 40826 f14 1"/>
              <a:gd name="f23" fmla="*/ 1639851 f13 1"/>
              <a:gd name="f24" fmla="*/ f15 1 f2"/>
              <a:gd name="f25" fmla="*/ f18 1 1680678"/>
              <a:gd name="f26" fmla="*/ f19 1 1680677"/>
              <a:gd name="f27" fmla="*/ f20 1 1680678"/>
              <a:gd name="f28" fmla="*/ f21 1 1680677"/>
              <a:gd name="f29" fmla="*/ f22 1 1680678"/>
              <a:gd name="f30" fmla="*/ f23 1 168067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680678" h="168067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5" name="Freeform: Shape 149">
            <a:extLst>
              <a:ext uri="{FF2B5EF4-FFF2-40B4-BE49-F238E27FC236}">
                <a16:creationId xmlns:a16="http://schemas.microsoft.com/office/drawing/2014/main" id="{5FC77B7A-6829-7142-AFF3-4283822DCBE3}"/>
              </a:ext>
            </a:extLst>
          </p:cNvPr>
          <p:cNvSpPr/>
          <p:nvPr/>
        </p:nvSpPr>
        <p:spPr>
          <a:xfrm rot="13500272">
            <a:off x="37330" y="673195"/>
            <a:ext cx="1594485" cy="1594485"/>
          </a:xfrm>
          <a:custGeom>
            <a:avLst/>
            <a:gdLst>
              <a:gd name="f0" fmla="val 10800000"/>
              <a:gd name="f1" fmla="val 5400000"/>
              <a:gd name="f2" fmla="val 180"/>
              <a:gd name="f3" fmla="val w"/>
              <a:gd name="f4" fmla="val h"/>
              <a:gd name="f5" fmla="val 0"/>
              <a:gd name="f6" fmla="val 1594489"/>
              <a:gd name="f7" fmla="val 40826"/>
              <a:gd name="f8" fmla="val 1553663"/>
              <a:gd name="f9" fmla="+- 0 0 -90"/>
              <a:gd name="f10" fmla="*/ f3 1 1594489"/>
              <a:gd name="f11" fmla="*/ f4 1 1594489"/>
              <a:gd name="f12" fmla="+- f6 0 f5"/>
              <a:gd name="f13" fmla="*/ f9 f0 1"/>
              <a:gd name="f14" fmla="*/ f12 1 1594489"/>
              <a:gd name="f15" fmla="*/ 1594489 f12 1"/>
              <a:gd name="f16" fmla="*/ 0 f12 1"/>
              <a:gd name="f17" fmla="*/ 40826 f12 1"/>
              <a:gd name="f18" fmla="*/ 1553663 f12 1"/>
              <a:gd name="f19" fmla="*/ f13 1 f2"/>
              <a:gd name="f20" fmla="*/ f15 1 1594489"/>
              <a:gd name="f21" fmla="*/ f16 1 1594489"/>
              <a:gd name="f22" fmla="*/ f17 1 1594489"/>
              <a:gd name="f23" fmla="*/ f18 1 159448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594489" h="159448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6" name="Freeform: Shape 148">
            <a:extLst>
              <a:ext uri="{FF2B5EF4-FFF2-40B4-BE49-F238E27FC236}">
                <a16:creationId xmlns:a16="http://schemas.microsoft.com/office/drawing/2014/main" id="{7243E271-93E6-CAC7-DCE2-F47511DBDE1B}"/>
              </a:ext>
            </a:extLst>
          </p:cNvPr>
          <p:cNvSpPr/>
          <p:nvPr/>
        </p:nvSpPr>
        <p:spPr>
          <a:xfrm rot="13500272">
            <a:off x="19312" y="716697"/>
            <a:ext cx="1509436" cy="1508302"/>
          </a:xfrm>
          <a:custGeom>
            <a:avLst/>
            <a:gdLst>
              <a:gd name="f0" fmla="val 10800000"/>
              <a:gd name="f1" fmla="val 5400000"/>
              <a:gd name="f2" fmla="val 180"/>
              <a:gd name="f3" fmla="val w"/>
              <a:gd name="f4" fmla="val h"/>
              <a:gd name="f5" fmla="val 0"/>
              <a:gd name="f6" fmla="val 1509435"/>
              <a:gd name="f7" fmla="val 1508300"/>
              <a:gd name="f8" fmla="val 1508301"/>
              <a:gd name="f9" fmla="val 40826"/>
              <a:gd name="f10" fmla="val 1467474"/>
              <a:gd name="f11" fmla="+- 0 0 -90"/>
              <a:gd name="f12" fmla="*/ f3 1 1509435"/>
              <a:gd name="f13" fmla="*/ f4 1 1508300"/>
              <a:gd name="f14" fmla="+- f7 0 f5"/>
              <a:gd name="f15" fmla="+- f6 0 f5"/>
              <a:gd name="f16" fmla="*/ f11 f0 1"/>
              <a:gd name="f17" fmla="*/ f15 1 1509435"/>
              <a:gd name="f18" fmla="*/ f14 1 1508300"/>
              <a:gd name="f19" fmla="*/ 1508301 f15 1"/>
              <a:gd name="f20" fmla="*/ 1508300 f14 1"/>
              <a:gd name="f21" fmla="*/ 0 f15 1"/>
              <a:gd name="f22" fmla="*/ 0 f14 1"/>
              <a:gd name="f23" fmla="*/ 40826 f15 1"/>
              <a:gd name="f24" fmla="*/ 1509435 f15 1"/>
              <a:gd name="f25" fmla="*/ 1467474 f14 1"/>
              <a:gd name="f26" fmla="*/ f16 1 f2"/>
              <a:gd name="f27" fmla="*/ f19 1 1509435"/>
              <a:gd name="f28" fmla="*/ f20 1 1508300"/>
              <a:gd name="f29" fmla="*/ f21 1 1509435"/>
              <a:gd name="f30" fmla="*/ f22 1 1508300"/>
              <a:gd name="f31" fmla="*/ f23 1 1509435"/>
              <a:gd name="f32" fmla="*/ f24 1 1509435"/>
              <a:gd name="f33" fmla="*/ f25 1 150830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1509435" h="1508300">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7" name="Freeform: Shape 147">
            <a:extLst>
              <a:ext uri="{FF2B5EF4-FFF2-40B4-BE49-F238E27FC236}">
                <a16:creationId xmlns:a16="http://schemas.microsoft.com/office/drawing/2014/main" id="{BDA81045-D4E3-1C2A-F93E-94A3DDACF0E6}"/>
              </a:ext>
            </a:extLst>
          </p:cNvPr>
          <p:cNvSpPr/>
          <p:nvPr/>
        </p:nvSpPr>
        <p:spPr>
          <a:xfrm rot="13500272">
            <a:off x="1855" y="758813"/>
            <a:ext cx="1423245" cy="1423245"/>
          </a:xfrm>
          <a:custGeom>
            <a:avLst/>
            <a:gdLst>
              <a:gd name="f0" fmla="val 10800000"/>
              <a:gd name="f1" fmla="val 5400000"/>
              <a:gd name="f2" fmla="val 180"/>
              <a:gd name="f3" fmla="val w"/>
              <a:gd name="f4" fmla="val h"/>
              <a:gd name="f5" fmla="val 0"/>
              <a:gd name="f6" fmla="val 1423246"/>
              <a:gd name="f7" fmla="val 1423247"/>
              <a:gd name="f8" fmla="val 40825"/>
              <a:gd name="f9" fmla="val 1382420"/>
              <a:gd name="f10" fmla="+- 0 0 -90"/>
              <a:gd name="f11" fmla="*/ f3 1 1423246"/>
              <a:gd name="f12" fmla="*/ f4 1 1423247"/>
              <a:gd name="f13" fmla="+- f7 0 f5"/>
              <a:gd name="f14" fmla="+- f6 0 f5"/>
              <a:gd name="f15" fmla="*/ f10 f0 1"/>
              <a:gd name="f16" fmla="*/ f14 1 1423246"/>
              <a:gd name="f17" fmla="*/ f13 1 1423247"/>
              <a:gd name="f18" fmla="*/ 1423246 f14 1"/>
              <a:gd name="f19" fmla="*/ 1423247 f13 1"/>
              <a:gd name="f20" fmla="*/ 0 f14 1"/>
              <a:gd name="f21" fmla="*/ 0 f13 1"/>
              <a:gd name="f22" fmla="*/ 40825 f14 1"/>
              <a:gd name="f23" fmla="*/ 1382420 f13 1"/>
              <a:gd name="f24" fmla="*/ f15 1 f2"/>
              <a:gd name="f25" fmla="*/ f18 1 1423246"/>
              <a:gd name="f26" fmla="*/ f19 1 1423247"/>
              <a:gd name="f27" fmla="*/ f20 1 1423246"/>
              <a:gd name="f28" fmla="*/ f21 1 1423247"/>
              <a:gd name="f29" fmla="*/ f22 1 1423246"/>
              <a:gd name="f30" fmla="*/ f23 1 142324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423246" h="142324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8" name="Freeform: Shape 146">
            <a:extLst>
              <a:ext uri="{FF2B5EF4-FFF2-40B4-BE49-F238E27FC236}">
                <a16:creationId xmlns:a16="http://schemas.microsoft.com/office/drawing/2014/main" id="{7DAB0389-E5D8-93BB-F1C0-5EAD11512A89}"/>
              </a:ext>
            </a:extLst>
          </p:cNvPr>
          <p:cNvSpPr/>
          <p:nvPr/>
        </p:nvSpPr>
        <p:spPr>
          <a:xfrm rot="13500272">
            <a:off x="-15993" y="801910"/>
            <a:ext cx="1337053" cy="1337053"/>
          </a:xfrm>
          <a:custGeom>
            <a:avLst/>
            <a:gdLst>
              <a:gd name="f0" fmla="val 10800000"/>
              <a:gd name="f1" fmla="val 5400000"/>
              <a:gd name="f2" fmla="val 180"/>
              <a:gd name="f3" fmla="val w"/>
              <a:gd name="f4" fmla="val h"/>
              <a:gd name="f5" fmla="val 0"/>
              <a:gd name="f6" fmla="val 1337057"/>
              <a:gd name="f7" fmla="val 40826"/>
              <a:gd name="f8" fmla="val 1296231"/>
              <a:gd name="f9" fmla="+- 0 0 -90"/>
              <a:gd name="f10" fmla="*/ f3 1 1337057"/>
              <a:gd name="f11" fmla="*/ f4 1 1337057"/>
              <a:gd name="f12" fmla="+- f6 0 f5"/>
              <a:gd name="f13" fmla="*/ f9 f0 1"/>
              <a:gd name="f14" fmla="*/ f12 1 1337057"/>
              <a:gd name="f15" fmla="*/ 1337057 f12 1"/>
              <a:gd name="f16" fmla="*/ 0 f12 1"/>
              <a:gd name="f17" fmla="*/ 40826 f12 1"/>
              <a:gd name="f18" fmla="*/ 1296231 f12 1"/>
              <a:gd name="f19" fmla="*/ f13 1 f2"/>
              <a:gd name="f20" fmla="*/ f15 1 1337057"/>
              <a:gd name="f21" fmla="*/ f16 1 1337057"/>
              <a:gd name="f22" fmla="*/ f17 1 1337057"/>
              <a:gd name="f23" fmla="*/ f18 1 133705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337057" h="133705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9" name="Freeform: Shape 145">
            <a:extLst>
              <a:ext uri="{FF2B5EF4-FFF2-40B4-BE49-F238E27FC236}">
                <a16:creationId xmlns:a16="http://schemas.microsoft.com/office/drawing/2014/main" id="{DCC49832-9438-2E60-EE58-3C31C22C1F0D}"/>
              </a:ext>
            </a:extLst>
          </p:cNvPr>
          <p:cNvSpPr/>
          <p:nvPr/>
        </p:nvSpPr>
        <p:spPr>
          <a:xfrm rot="13500272">
            <a:off x="-33847" y="844968"/>
            <a:ext cx="1250871" cy="1250871"/>
          </a:xfrm>
          <a:custGeom>
            <a:avLst/>
            <a:gdLst>
              <a:gd name="f0" fmla="val 10800000"/>
              <a:gd name="f1" fmla="val 5400000"/>
              <a:gd name="f2" fmla="val 180"/>
              <a:gd name="f3" fmla="val w"/>
              <a:gd name="f4" fmla="val h"/>
              <a:gd name="f5" fmla="val 0"/>
              <a:gd name="f6" fmla="val 1250869"/>
              <a:gd name="f7" fmla="val 40825"/>
              <a:gd name="f8" fmla="val 1210042"/>
              <a:gd name="f9" fmla="+- 0 0 -90"/>
              <a:gd name="f10" fmla="*/ f3 1 1250869"/>
              <a:gd name="f11" fmla="*/ f4 1 1250869"/>
              <a:gd name="f12" fmla="+- f6 0 f5"/>
              <a:gd name="f13" fmla="*/ f9 f0 1"/>
              <a:gd name="f14" fmla="*/ f12 1 1250869"/>
              <a:gd name="f15" fmla="*/ 1250869 f12 1"/>
              <a:gd name="f16" fmla="*/ 0 f12 1"/>
              <a:gd name="f17" fmla="*/ 40825 f12 1"/>
              <a:gd name="f18" fmla="*/ 1210042 f12 1"/>
              <a:gd name="f19" fmla="*/ f13 1 f2"/>
              <a:gd name="f20" fmla="*/ f15 1 1250869"/>
              <a:gd name="f21" fmla="*/ f16 1 1250869"/>
              <a:gd name="f22" fmla="*/ f17 1 1250869"/>
              <a:gd name="f23" fmla="*/ f18 1 125086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250869" h="125086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0" name="Freeform: Shape 144">
            <a:extLst>
              <a:ext uri="{FF2B5EF4-FFF2-40B4-BE49-F238E27FC236}">
                <a16:creationId xmlns:a16="http://schemas.microsoft.com/office/drawing/2014/main" id="{8B7D5861-D4EA-5BB4-71D0-08CC3EBC29F3}"/>
              </a:ext>
            </a:extLst>
          </p:cNvPr>
          <p:cNvSpPr/>
          <p:nvPr/>
        </p:nvSpPr>
        <p:spPr>
          <a:xfrm rot="13500272">
            <a:off x="-51861" y="888456"/>
            <a:ext cx="1165814" cy="1164680"/>
          </a:xfrm>
          <a:custGeom>
            <a:avLst/>
            <a:gdLst>
              <a:gd name="f0" fmla="val 10800000"/>
              <a:gd name="f1" fmla="val 5400000"/>
              <a:gd name="f2" fmla="val 180"/>
              <a:gd name="f3" fmla="val w"/>
              <a:gd name="f4" fmla="val h"/>
              <a:gd name="f5" fmla="val 0"/>
              <a:gd name="f6" fmla="val 1165814"/>
              <a:gd name="f7" fmla="val 1164680"/>
              <a:gd name="f8" fmla="val 1"/>
              <a:gd name="f9" fmla="val 40825"/>
              <a:gd name="f10" fmla="val 1123854"/>
              <a:gd name="f11" fmla="+- 0 0 -90"/>
              <a:gd name="f12" fmla="*/ f3 1 1165814"/>
              <a:gd name="f13" fmla="*/ f4 1 1164680"/>
              <a:gd name="f14" fmla="+- f7 0 f5"/>
              <a:gd name="f15" fmla="+- f6 0 f5"/>
              <a:gd name="f16" fmla="*/ f11 f0 1"/>
              <a:gd name="f17" fmla="*/ f15 1 1165814"/>
              <a:gd name="f18" fmla="*/ f14 1 1164680"/>
              <a:gd name="f19" fmla="*/ 1164680 f15 1"/>
              <a:gd name="f20" fmla="*/ 1164680 f14 1"/>
              <a:gd name="f21" fmla="*/ 0 f15 1"/>
              <a:gd name="f22" fmla="*/ 1 f14 1"/>
              <a:gd name="f23" fmla="*/ 40825 f15 1"/>
              <a:gd name="f24" fmla="*/ 0 f14 1"/>
              <a:gd name="f25" fmla="*/ 1165814 f15 1"/>
              <a:gd name="f26" fmla="*/ 1123854 f14 1"/>
              <a:gd name="f27" fmla="*/ f16 1 f2"/>
              <a:gd name="f28" fmla="*/ f19 1 1165814"/>
              <a:gd name="f29" fmla="*/ f20 1 1164680"/>
              <a:gd name="f30" fmla="*/ f21 1 1165814"/>
              <a:gd name="f31" fmla="*/ f22 1 1164680"/>
              <a:gd name="f32" fmla="*/ f23 1 1165814"/>
              <a:gd name="f33" fmla="*/ f24 1 1164680"/>
              <a:gd name="f34" fmla="*/ f25 1 1165814"/>
              <a:gd name="f35" fmla="*/ f26 1 1164680"/>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2 1"/>
              <a:gd name="f56" fmla="*/ f44 f13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5" y="f56"/>
              </a:cxn>
              <a:cxn ang="f40">
                <a:pos x="f57" y="f58"/>
              </a:cxn>
              <a:cxn ang="f40">
                <a:pos x="f59" y="f60"/>
              </a:cxn>
              <a:cxn ang="f40">
                <a:pos x="f53" y="f60"/>
              </a:cxn>
              <a:cxn ang="f40">
                <a:pos x="f53" y="f54"/>
              </a:cxn>
            </a:cxnLst>
            <a:rect l="f49" t="f52" r="f50" b="f51"/>
            <a:pathLst>
              <a:path w="1165814" h="1164680">
                <a:moveTo>
                  <a:pt x="f7" y="f7"/>
                </a:moveTo>
                <a:lnTo>
                  <a:pt x="f5" y="f8"/>
                </a:lnTo>
                <a:lnTo>
                  <a:pt x="f9" y="f5"/>
                </a:lnTo>
                <a:lnTo>
                  <a:pt x="f6" y="f10"/>
                </a:lnTo>
                <a:lnTo>
                  <a:pt x="f7" y="f10"/>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1" name="Freeform: Shape 143">
            <a:extLst>
              <a:ext uri="{FF2B5EF4-FFF2-40B4-BE49-F238E27FC236}">
                <a16:creationId xmlns:a16="http://schemas.microsoft.com/office/drawing/2014/main" id="{A0E0B146-C4E5-C6D8-4C13-26B4E0C9D1FF}"/>
              </a:ext>
            </a:extLst>
          </p:cNvPr>
          <p:cNvSpPr/>
          <p:nvPr/>
        </p:nvSpPr>
        <p:spPr>
          <a:xfrm rot="13500272">
            <a:off x="-69307" y="930601"/>
            <a:ext cx="1079622" cy="1079622"/>
          </a:xfrm>
          <a:custGeom>
            <a:avLst/>
            <a:gdLst>
              <a:gd name="f0" fmla="val 10800000"/>
              <a:gd name="f1" fmla="val 5400000"/>
              <a:gd name="f2" fmla="val 180"/>
              <a:gd name="f3" fmla="val w"/>
              <a:gd name="f4" fmla="val h"/>
              <a:gd name="f5" fmla="val 0"/>
              <a:gd name="f6" fmla="val 1079626"/>
              <a:gd name="f7" fmla="val 1"/>
              <a:gd name="f8" fmla="val 40826"/>
              <a:gd name="f9" fmla="val 1038800"/>
              <a:gd name="f10" fmla="+- 0 0 -90"/>
              <a:gd name="f11" fmla="*/ f3 1 1079626"/>
              <a:gd name="f12" fmla="*/ f4 1 1079626"/>
              <a:gd name="f13" fmla="+- f6 0 f5"/>
              <a:gd name="f14" fmla="*/ f10 f0 1"/>
              <a:gd name="f15" fmla="*/ f13 1 1079626"/>
              <a:gd name="f16" fmla="*/ 1079626 f13 1"/>
              <a:gd name="f17" fmla="*/ 0 f13 1"/>
              <a:gd name="f18" fmla="*/ 1 f13 1"/>
              <a:gd name="f19" fmla="*/ 40826 f13 1"/>
              <a:gd name="f20" fmla="*/ 1038800 f13 1"/>
              <a:gd name="f21" fmla="*/ f14 1 f2"/>
              <a:gd name="f22" fmla="*/ f16 1 1079626"/>
              <a:gd name="f23" fmla="*/ f17 1 1079626"/>
              <a:gd name="f24" fmla="*/ f18 1 1079626"/>
              <a:gd name="f25" fmla="*/ f19 1 1079626"/>
              <a:gd name="f26" fmla="*/ f20 1 1079626"/>
              <a:gd name="f27" fmla="*/ f5 1 f15"/>
              <a:gd name="f28" fmla="*/ f6 1 f15"/>
              <a:gd name="f29" fmla="+- f21 0 f1"/>
              <a:gd name="f30" fmla="*/ f22 1 f15"/>
              <a:gd name="f31" fmla="*/ f23 1 f15"/>
              <a:gd name="f32" fmla="*/ f24 1 f15"/>
              <a:gd name="f33" fmla="*/ f25 1 f15"/>
              <a:gd name="f34" fmla="*/ f26 1 f15"/>
              <a:gd name="f35" fmla="*/ f27 f11 1"/>
              <a:gd name="f36" fmla="*/ f28 f11 1"/>
              <a:gd name="f37" fmla="*/ f28 f12 1"/>
              <a:gd name="f38" fmla="*/ f27 f12 1"/>
              <a:gd name="f39" fmla="*/ f30 f11 1"/>
              <a:gd name="f40" fmla="*/ f30 f12 1"/>
              <a:gd name="f41" fmla="*/ f31 f11 1"/>
              <a:gd name="f42" fmla="*/ f32 f12 1"/>
              <a:gd name="f43" fmla="*/ f33 f11 1"/>
              <a:gd name="f44" fmla="*/ f31 f12 1"/>
              <a:gd name="f45" fmla="*/ f34 f12 1"/>
            </a:gdLst>
            <a:ahLst/>
            <a:cxnLst>
              <a:cxn ang="3cd4">
                <a:pos x="hc" y="t"/>
              </a:cxn>
              <a:cxn ang="0">
                <a:pos x="r" y="vc"/>
              </a:cxn>
              <a:cxn ang="cd4">
                <a:pos x="hc" y="b"/>
              </a:cxn>
              <a:cxn ang="cd2">
                <a:pos x="l" y="vc"/>
              </a:cxn>
              <a:cxn ang="f29">
                <a:pos x="f39" y="f40"/>
              </a:cxn>
              <a:cxn ang="f29">
                <a:pos x="f41" y="f42"/>
              </a:cxn>
              <a:cxn ang="f29">
                <a:pos x="f43" y="f44"/>
              </a:cxn>
              <a:cxn ang="f29">
                <a:pos x="f39" y="f45"/>
              </a:cxn>
              <a:cxn ang="f29">
                <a:pos x="f39" y="f40"/>
              </a:cxn>
            </a:cxnLst>
            <a:rect l="f35" t="f38" r="f36" b="f37"/>
            <a:pathLst>
              <a:path w="1079626" h="1079626">
                <a:moveTo>
                  <a:pt x="f6" y="f6"/>
                </a:moveTo>
                <a:lnTo>
                  <a:pt x="f5" y="f7"/>
                </a:lnTo>
                <a:lnTo>
                  <a:pt x="f8" y="f5"/>
                </a:lnTo>
                <a:lnTo>
                  <a:pt x="f6" y="f9"/>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2" name="Freeform: Shape 142">
            <a:extLst>
              <a:ext uri="{FF2B5EF4-FFF2-40B4-BE49-F238E27FC236}">
                <a16:creationId xmlns:a16="http://schemas.microsoft.com/office/drawing/2014/main" id="{5D93021C-B6C8-CE04-1920-E16FDAEB3387}"/>
              </a:ext>
            </a:extLst>
          </p:cNvPr>
          <p:cNvSpPr/>
          <p:nvPr/>
        </p:nvSpPr>
        <p:spPr>
          <a:xfrm rot="13500272">
            <a:off x="-87161" y="973699"/>
            <a:ext cx="993440" cy="993440"/>
          </a:xfrm>
          <a:custGeom>
            <a:avLst/>
            <a:gdLst>
              <a:gd name="f0" fmla="val 10800000"/>
              <a:gd name="f1" fmla="val 5400000"/>
              <a:gd name="f2" fmla="val 180"/>
              <a:gd name="f3" fmla="val w"/>
              <a:gd name="f4" fmla="val h"/>
              <a:gd name="f5" fmla="val 0"/>
              <a:gd name="f6" fmla="val 993437"/>
              <a:gd name="f7" fmla="val 993438"/>
              <a:gd name="f8" fmla="val 40825"/>
              <a:gd name="f9" fmla="val 1"/>
              <a:gd name="f10" fmla="val 952612"/>
              <a:gd name="f11" fmla="+- 0 0 -90"/>
              <a:gd name="f12" fmla="*/ f3 1 993437"/>
              <a:gd name="f13" fmla="*/ f4 1 993438"/>
              <a:gd name="f14" fmla="+- f7 0 f5"/>
              <a:gd name="f15" fmla="+- f6 0 f5"/>
              <a:gd name="f16" fmla="*/ f11 f0 1"/>
              <a:gd name="f17" fmla="*/ f15 1 993437"/>
              <a:gd name="f18" fmla="*/ f14 1 993438"/>
              <a:gd name="f19" fmla="*/ 993437 f15 1"/>
              <a:gd name="f20" fmla="*/ 993438 f14 1"/>
              <a:gd name="f21" fmla="*/ 0 f15 1"/>
              <a:gd name="f22" fmla="*/ 0 f14 1"/>
              <a:gd name="f23" fmla="*/ 40825 f15 1"/>
              <a:gd name="f24" fmla="*/ 1 f14 1"/>
              <a:gd name="f25" fmla="*/ 952612 f14 1"/>
              <a:gd name="f26" fmla="*/ f16 1 f2"/>
              <a:gd name="f27" fmla="*/ f19 1 993437"/>
              <a:gd name="f28" fmla="*/ f20 1 993438"/>
              <a:gd name="f29" fmla="*/ f21 1 993437"/>
              <a:gd name="f30" fmla="*/ f22 1 993438"/>
              <a:gd name="f31" fmla="*/ f23 1 993437"/>
              <a:gd name="f32" fmla="*/ f24 1 993438"/>
              <a:gd name="f33" fmla="*/ f25 1 99343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0" y="f56"/>
              </a:cxn>
              <a:cxn ang="f38">
                <a:pos x="f50" y="f51"/>
              </a:cxn>
            </a:cxnLst>
            <a:rect l="f46" t="f49" r="f47" b="f48"/>
            <a:pathLst>
              <a:path w="993437" h="993438">
                <a:moveTo>
                  <a:pt x="f6" y="f7"/>
                </a:moveTo>
                <a:lnTo>
                  <a:pt x="f5" y="f5"/>
                </a:lnTo>
                <a:lnTo>
                  <a:pt x="f8" y="f9"/>
                </a:lnTo>
                <a:lnTo>
                  <a:pt x="f6"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3" name="Freeform: Shape 141">
            <a:extLst>
              <a:ext uri="{FF2B5EF4-FFF2-40B4-BE49-F238E27FC236}">
                <a16:creationId xmlns:a16="http://schemas.microsoft.com/office/drawing/2014/main" id="{18C5308E-A13A-3882-C637-4C23B670FEA5}"/>
              </a:ext>
            </a:extLst>
          </p:cNvPr>
          <p:cNvSpPr/>
          <p:nvPr/>
        </p:nvSpPr>
        <p:spPr>
          <a:xfrm rot="13500272">
            <a:off x="-105175" y="1017187"/>
            <a:ext cx="908383" cy="907249"/>
          </a:xfrm>
          <a:custGeom>
            <a:avLst/>
            <a:gdLst>
              <a:gd name="f0" fmla="val 10800000"/>
              <a:gd name="f1" fmla="val 5400000"/>
              <a:gd name="f2" fmla="val 180"/>
              <a:gd name="f3" fmla="val w"/>
              <a:gd name="f4" fmla="val h"/>
              <a:gd name="f5" fmla="val 0"/>
              <a:gd name="f6" fmla="val 908383"/>
              <a:gd name="f7" fmla="val 907248"/>
              <a:gd name="f8" fmla="val 907249"/>
              <a:gd name="f9" fmla="val 40827"/>
              <a:gd name="f10" fmla="val 866422"/>
              <a:gd name="f11" fmla="+- 0 0 -90"/>
              <a:gd name="f12" fmla="*/ f3 1 908383"/>
              <a:gd name="f13" fmla="*/ f4 1 907248"/>
              <a:gd name="f14" fmla="+- f7 0 f5"/>
              <a:gd name="f15" fmla="+- f6 0 f5"/>
              <a:gd name="f16" fmla="*/ f11 f0 1"/>
              <a:gd name="f17" fmla="*/ f15 1 908383"/>
              <a:gd name="f18" fmla="*/ f14 1 907248"/>
              <a:gd name="f19" fmla="*/ 907249 f15 1"/>
              <a:gd name="f20" fmla="*/ 907248 f14 1"/>
              <a:gd name="f21" fmla="*/ 0 f15 1"/>
              <a:gd name="f22" fmla="*/ 0 f14 1"/>
              <a:gd name="f23" fmla="*/ 40827 f15 1"/>
              <a:gd name="f24" fmla="*/ 908383 f15 1"/>
              <a:gd name="f25" fmla="*/ 866422 f14 1"/>
              <a:gd name="f26" fmla="*/ f16 1 f2"/>
              <a:gd name="f27" fmla="*/ f19 1 908383"/>
              <a:gd name="f28" fmla="*/ f20 1 907248"/>
              <a:gd name="f29" fmla="*/ f21 1 908383"/>
              <a:gd name="f30" fmla="*/ f22 1 907248"/>
              <a:gd name="f31" fmla="*/ f23 1 908383"/>
              <a:gd name="f32" fmla="*/ f24 1 908383"/>
              <a:gd name="f33" fmla="*/ f25 1 90724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908383" h="907248">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4" name="Freeform: Shape 140">
            <a:extLst>
              <a:ext uri="{FF2B5EF4-FFF2-40B4-BE49-F238E27FC236}">
                <a16:creationId xmlns:a16="http://schemas.microsoft.com/office/drawing/2014/main" id="{74EEBE8C-961E-691A-3853-08689887FB7E}"/>
              </a:ext>
            </a:extLst>
          </p:cNvPr>
          <p:cNvSpPr/>
          <p:nvPr/>
        </p:nvSpPr>
        <p:spPr>
          <a:xfrm rot="13500272">
            <a:off x="-123024" y="1060274"/>
            <a:ext cx="822191" cy="821058"/>
          </a:xfrm>
          <a:custGeom>
            <a:avLst/>
            <a:gdLst>
              <a:gd name="f0" fmla="val 10800000"/>
              <a:gd name="f1" fmla="val 5400000"/>
              <a:gd name="f2" fmla="val 180"/>
              <a:gd name="f3" fmla="val w"/>
              <a:gd name="f4" fmla="val h"/>
              <a:gd name="f5" fmla="val 0"/>
              <a:gd name="f6" fmla="val 822195"/>
              <a:gd name="f7" fmla="val 821061"/>
              <a:gd name="f8" fmla="val 821060"/>
              <a:gd name="f9" fmla="val 40826"/>
              <a:gd name="f10" fmla="val 1"/>
              <a:gd name="f11" fmla="val 780235"/>
              <a:gd name="f12" fmla="+- 0 0 -90"/>
              <a:gd name="f13" fmla="*/ f3 1 822195"/>
              <a:gd name="f14" fmla="*/ f4 1 821061"/>
              <a:gd name="f15" fmla="+- f7 0 f5"/>
              <a:gd name="f16" fmla="+- f6 0 f5"/>
              <a:gd name="f17" fmla="*/ f12 f0 1"/>
              <a:gd name="f18" fmla="*/ f16 1 822195"/>
              <a:gd name="f19" fmla="*/ f15 1 821061"/>
              <a:gd name="f20" fmla="*/ 821060 f16 1"/>
              <a:gd name="f21" fmla="*/ 821061 f15 1"/>
              <a:gd name="f22" fmla="*/ 0 f16 1"/>
              <a:gd name="f23" fmla="*/ 0 f15 1"/>
              <a:gd name="f24" fmla="*/ 40826 f16 1"/>
              <a:gd name="f25" fmla="*/ 1 f15 1"/>
              <a:gd name="f26" fmla="*/ 822195 f16 1"/>
              <a:gd name="f27" fmla="*/ 780235 f15 1"/>
              <a:gd name="f28" fmla="*/ f17 1 f2"/>
              <a:gd name="f29" fmla="*/ f20 1 822195"/>
              <a:gd name="f30" fmla="*/ f21 1 821061"/>
              <a:gd name="f31" fmla="*/ f22 1 822195"/>
              <a:gd name="f32" fmla="*/ f23 1 821061"/>
              <a:gd name="f33" fmla="*/ f24 1 822195"/>
              <a:gd name="f34" fmla="*/ f25 1 821061"/>
              <a:gd name="f35" fmla="*/ f26 1 822195"/>
              <a:gd name="f36" fmla="*/ f27 1 821061"/>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8"/>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3 1"/>
              <a:gd name="f61" fmla="*/ f49 f14 1"/>
            </a:gdLst>
            <a:ahLst/>
            <a:cxnLst>
              <a:cxn ang="3cd4">
                <a:pos x="hc" y="t"/>
              </a:cxn>
              <a:cxn ang="0">
                <a:pos x="r" y="vc"/>
              </a:cxn>
              <a:cxn ang="cd4">
                <a:pos x="hc" y="b"/>
              </a:cxn>
              <a:cxn ang="cd2">
                <a:pos x="l" y="vc"/>
              </a:cxn>
              <a:cxn ang="f41">
                <a:pos x="f54" y="f55"/>
              </a:cxn>
              <a:cxn ang="f41">
                <a:pos x="f56" y="f57"/>
              </a:cxn>
              <a:cxn ang="f41">
                <a:pos x="f58" y="f59"/>
              </a:cxn>
              <a:cxn ang="f41">
                <a:pos x="f60" y="f61"/>
              </a:cxn>
              <a:cxn ang="f41">
                <a:pos x="f54" y="f61"/>
              </a:cxn>
              <a:cxn ang="f41">
                <a:pos x="f54" y="f55"/>
              </a:cxn>
            </a:cxnLst>
            <a:rect l="f50" t="f53" r="f51" b="f52"/>
            <a:pathLst>
              <a:path w="822195" h="821061">
                <a:moveTo>
                  <a:pt x="f8" y="f7"/>
                </a:moveTo>
                <a:lnTo>
                  <a:pt x="f5" y="f5"/>
                </a:lnTo>
                <a:lnTo>
                  <a:pt x="f9" y="f10"/>
                </a:lnTo>
                <a:lnTo>
                  <a:pt x="f6" y="f11"/>
                </a:lnTo>
                <a:lnTo>
                  <a:pt x="f8" y="f11"/>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5" name="Freeform: Shape 139">
            <a:extLst>
              <a:ext uri="{FF2B5EF4-FFF2-40B4-BE49-F238E27FC236}">
                <a16:creationId xmlns:a16="http://schemas.microsoft.com/office/drawing/2014/main" id="{DCB0825E-313A-181C-5AC8-485AF62CD151}"/>
              </a:ext>
            </a:extLst>
          </p:cNvPr>
          <p:cNvSpPr/>
          <p:nvPr/>
        </p:nvSpPr>
        <p:spPr>
          <a:xfrm rot="13500272">
            <a:off x="-140478" y="1102397"/>
            <a:ext cx="736009" cy="736000"/>
          </a:xfrm>
          <a:custGeom>
            <a:avLst/>
            <a:gdLst>
              <a:gd name="f0" fmla="val 10800000"/>
              <a:gd name="f1" fmla="val 5400000"/>
              <a:gd name="f2" fmla="val 180"/>
              <a:gd name="f3" fmla="val w"/>
              <a:gd name="f4" fmla="val h"/>
              <a:gd name="f5" fmla="val 0"/>
              <a:gd name="f6" fmla="val 736006"/>
              <a:gd name="f7" fmla="val 736005"/>
              <a:gd name="f8" fmla="val 40826"/>
              <a:gd name="f9" fmla="val 695179"/>
              <a:gd name="f10" fmla="+- 0 0 -90"/>
              <a:gd name="f11" fmla="*/ f3 1 736006"/>
              <a:gd name="f12" fmla="*/ f4 1 736005"/>
              <a:gd name="f13" fmla="+- f7 0 f5"/>
              <a:gd name="f14" fmla="+- f6 0 f5"/>
              <a:gd name="f15" fmla="*/ f10 f0 1"/>
              <a:gd name="f16" fmla="*/ f14 1 736006"/>
              <a:gd name="f17" fmla="*/ f13 1 736005"/>
              <a:gd name="f18" fmla="*/ 736005 f14 1"/>
              <a:gd name="f19" fmla="*/ 736005 f13 1"/>
              <a:gd name="f20" fmla="*/ 0 f14 1"/>
              <a:gd name="f21" fmla="*/ 0 f13 1"/>
              <a:gd name="f22" fmla="*/ 40826 f14 1"/>
              <a:gd name="f23" fmla="*/ 736006 f14 1"/>
              <a:gd name="f24" fmla="*/ 695179 f13 1"/>
              <a:gd name="f25" fmla="*/ f15 1 f2"/>
              <a:gd name="f26" fmla="*/ f18 1 736006"/>
              <a:gd name="f27" fmla="*/ f19 1 736005"/>
              <a:gd name="f28" fmla="*/ f20 1 736006"/>
              <a:gd name="f29" fmla="*/ f21 1 736005"/>
              <a:gd name="f30" fmla="*/ f22 1 736006"/>
              <a:gd name="f31" fmla="*/ f23 1 736006"/>
              <a:gd name="f32" fmla="*/ f24 1 736005"/>
              <a:gd name="f33" fmla="*/ f5 1 f16"/>
              <a:gd name="f34" fmla="*/ f6 1 f16"/>
              <a:gd name="f35" fmla="*/ f5 1 f17"/>
              <a:gd name="f36" fmla="*/ f7 1 f17"/>
              <a:gd name="f37" fmla="+- f25 0 f1"/>
              <a:gd name="f38" fmla="*/ f26 1 f16"/>
              <a:gd name="f39" fmla="*/ f27 1 f17"/>
              <a:gd name="f40" fmla="*/ f28 1 f16"/>
              <a:gd name="f41" fmla="*/ f29 1 f17"/>
              <a:gd name="f42" fmla="*/ f30 1 f16"/>
              <a:gd name="f43" fmla="*/ f31 1 f16"/>
              <a:gd name="f44" fmla="*/ f32 1 f17"/>
              <a:gd name="f45" fmla="*/ f33 f11 1"/>
              <a:gd name="f46" fmla="*/ f34 f11 1"/>
              <a:gd name="f47" fmla="*/ f36 f12 1"/>
              <a:gd name="f48" fmla="*/ f35 f12 1"/>
              <a:gd name="f49" fmla="*/ f38 f11 1"/>
              <a:gd name="f50" fmla="*/ f39 f12 1"/>
              <a:gd name="f51" fmla="*/ f40 f11 1"/>
              <a:gd name="f52" fmla="*/ f41 f12 1"/>
              <a:gd name="f53" fmla="*/ f42 f11 1"/>
              <a:gd name="f54" fmla="*/ f43 f11 1"/>
              <a:gd name="f55" fmla="*/ f44 f12 1"/>
            </a:gdLst>
            <a:ahLst/>
            <a:cxnLst>
              <a:cxn ang="3cd4">
                <a:pos x="hc" y="t"/>
              </a:cxn>
              <a:cxn ang="0">
                <a:pos x="r" y="vc"/>
              </a:cxn>
              <a:cxn ang="cd4">
                <a:pos x="hc" y="b"/>
              </a:cxn>
              <a:cxn ang="cd2">
                <a:pos x="l" y="vc"/>
              </a:cxn>
              <a:cxn ang="f37">
                <a:pos x="f49" y="f50"/>
              </a:cxn>
              <a:cxn ang="f37">
                <a:pos x="f51" y="f52"/>
              </a:cxn>
              <a:cxn ang="f37">
                <a:pos x="f53" y="f52"/>
              </a:cxn>
              <a:cxn ang="f37">
                <a:pos x="f54" y="f55"/>
              </a:cxn>
              <a:cxn ang="f37">
                <a:pos x="f49" y="f50"/>
              </a:cxn>
            </a:cxnLst>
            <a:rect l="f45" t="f48" r="f46" b="f47"/>
            <a:pathLst>
              <a:path w="736006" h="736005">
                <a:moveTo>
                  <a:pt x="f7" y="f7"/>
                </a:moveTo>
                <a:lnTo>
                  <a:pt x="f5" y="f5"/>
                </a:lnTo>
                <a:lnTo>
                  <a:pt x="f8" y="f5"/>
                </a:lnTo>
                <a:lnTo>
                  <a:pt x="f6"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6" name="Freeform: Shape 138">
            <a:extLst>
              <a:ext uri="{FF2B5EF4-FFF2-40B4-BE49-F238E27FC236}">
                <a16:creationId xmlns:a16="http://schemas.microsoft.com/office/drawing/2014/main" id="{8D060D73-8E95-FE57-F91D-6E59DCC961BD}"/>
              </a:ext>
            </a:extLst>
          </p:cNvPr>
          <p:cNvSpPr/>
          <p:nvPr/>
        </p:nvSpPr>
        <p:spPr>
          <a:xfrm rot="13500272">
            <a:off x="-158324" y="1145457"/>
            <a:ext cx="649818" cy="649818"/>
          </a:xfrm>
          <a:custGeom>
            <a:avLst/>
            <a:gdLst>
              <a:gd name="f0" fmla="val 10800000"/>
              <a:gd name="f1" fmla="val 5400000"/>
              <a:gd name="f2" fmla="val 180"/>
              <a:gd name="f3" fmla="val w"/>
              <a:gd name="f4" fmla="val h"/>
              <a:gd name="f5" fmla="val 0"/>
              <a:gd name="f6" fmla="val 649817"/>
              <a:gd name="f7" fmla="val 40826"/>
              <a:gd name="f8" fmla="val 608990"/>
              <a:gd name="f9" fmla="+- 0 0 -90"/>
              <a:gd name="f10" fmla="*/ f3 1 649817"/>
              <a:gd name="f11" fmla="*/ f4 1 649817"/>
              <a:gd name="f12" fmla="+- f6 0 f5"/>
              <a:gd name="f13" fmla="*/ f9 f0 1"/>
              <a:gd name="f14" fmla="*/ f12 1 649817"/>
              <a:gd name="f15" fmla="*/ 649817 f12 1"/>
              <a:gd name="f16" fmla="*/ 0 f12 1"/>
              <a:gd name="f17" fmla="*/ 40826 f12 1"/>
              <a:gd name="f18" fmla="*/ 608990 f12 1"/>
              <a:gd name="f19" fmla="*/ f13 1 f2"/>
              <a:gd name="f20" fmla="*/ f15 1 649817"/>
              <a:gd name="f21" fmla="*/ f16 1 649817"/>
              <a:gd name="f22" fmla="*/ f17 1 649817"/>
              <a:gd name="f23" fmla="*/ f18 1 64981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649817" h="64981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7" name="Freeform: Shape 137">
            <a:extLst>
              <a:ext uri="{FF2B5EF4-FFF2-40B4-BE49-F238E27FC236}">
                <a16:creationId xmlns:a16="http://schemas.microsoft.com/office/drawing/2014/main" id="{F83D07AD-BC4E-EEA1-A757-6F8FF05885F1}"/>
              </a:ext>
            </a:extLst>
          </p:cNvPr>
          <p:cNvSpPr/>
          <p:nvPr/>
        </p:nvSpPr>
        <p:spPr>
          <a:xfrm rot="13500272">
            <a:off x="-176347" y="1188963"/>
            <a:ext cx="564760" cy="563627"/>
          </a:xfrm>
          <a:custGeom>
            <a:avLst/>
            <a:gdLst>
              <a:gd name="f0" fmla="val 10800000"/>
              <a:gd name="f1" fmla="val 5400000"/>
              <a:gd name="f2" fmla="val 180"/>
              <a:gd name="f3" fmla="val w"/>
              <a:gd name="f4" fmla="val h"/>
              <a:gd name="f5" fmla="val 0"/>
              <a:gd name="f6" fmla="val 564761"/>
              <a:gd name="f7" fmla="val 563628"/>
              <a:gd name="f8" fmla="val 40826"/>
              <a:gd name="f9" fmla="val 522802"/>
              <a:gd name="f10" fmla="val 563629"/>
              <a:gd name="f11" fmla="+- 0 0 -90"/>
              <a:gd name="f12" fmla="*/ f3 1 564761"/>
              <a:gd name="f13" fmla="*/ f4 1 563628"/>
              <a:gd name="f14" fmla="+- f7 0 f5"/>
              <a:gd name="f15" fmla="+- f6 0 f5"/>
              <a:gd name="f16" fmla="*/ f11 f0 1"/>
              <a:gd name="f17" fmla="*/ f15 1 564761"/>
              <a:gd name="f18" fmla="*/ f14 1 563628"/>
              <a:gd name="f19" fmla="*/ 563628 f15 1"/>
              <a:gd name="f20" fmla="*/ 563628 f14 1"/>
              <a:gd name="f21" fmla="*/ 0 f15 1"/>
              <a:gd name="f22" fmla="*/ 0 f14 1"/>
              <a:gd name="f23" fmla="*/ 40826 f15 1"/>
              <a:gd name="f24" fmla="*/ 564761 f15 1"/>
              <a:gd name="f25" fmla="*/ 522802 f14 1"/>
              <a:gd name="f26" fmla="*/ 563629 f15 1"/>
              <a:gd name="f27" fmla="*/ f16 1 f2"/>
              <a:gd name="f28" fmla="*/ f19 1 564761"/>
              <a:gd name="f29" fmla="*/ f20 1 563628"/>
              <a:gd name="f30" fmla="*/ f21 1 564761"/>
              <a:gd name="f31" fmla="*/ f22 1 563628"/>
              <a:gd name="f32" fmla="*/ f23 1 564761"/>
              <a:gd name="f33" fmla="*/ f24 1 564761"/>
              <a:gd name="f34" fmla="*/ f25 1 563628"/>
              <a:gd name="f35" fmla="*/ f26 1 564761"/>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564761" h="563628">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8" name="Freeform: Shape 136">
            <a:extLst>
              <a:ext uri="{FF2B5EF4-FFF2-40B4-BE49-F238E27FC236}">
                <a16:creationId xmlns:a16="http://schemas.microsoft.com/office/drawing/2014/main" id="{0D455416-FE8F-960E-BB66-4D39ACD9A92E}"/>
              </a:ext>
            </a:extLst>
          </p:cNvPr>
          <p:cNvSpPr/>
          <p:nvPr/>
        </p:nvSpPr>
        <p:spPr>
          <a:xfrm rot="13500272">
            <a:off x="-194187" y="1232060"/>
            <a:ext cx="478569" cy="477435"/>
          </a:xfrm>
          <a:custGeom>
            <a:avLst/>
            <a:gdLst>
              <a:gd name="f0" fmla="val 10800000"/>
              <a:gd name="f1" fmla="val 5400000"/>
              <a:gd name="f2" fmla="val 180"/>
              <a:gd name="f3" fmla="val w"/>
              <a:gd name="f4" fmla="val h"/>
              <a:gd name="f5" fmla="val 0"/>
              <a:gd name="f6" fmla="val 478574"/>
              <a:gd name="f7" fmla="val 477440"/>
              <a:gd name="f8" fmla="val 40826"/>
              <a:gd name="f9" fmla="val 478573"/>
              <a:gd name="f10" fmla="val 437747"/>
              <a:gd name="f11" fmla="+- 0 0 -90"/>
              <a:gd name="f12" fmla="*/ f3 1 478574"/>
              <a:gd name="f13" fmla="*/ f4 1 477440"/>
              <a:gd name="f14" fmla="+- f7 0 f5"/>
              <a:gd name="f15" fmla="+- f6 0 f5"/>
              <a:gd name="f16" fmla="*/ f11 f0 1"/>
              <a:gd name="f17" fmla="*/ f15 1 478574"/>
              <a:gd name="f18" fmla="*/ f14 1 477440"/>
              <a:gd name="f19" fmla="*/ 478574 f15 1"/>
              <a:gd name="f20" fmla="*/ 477440 f14 1"/>
              <a:gd name="f21" fmla="*/ 0 f15 1"/>
              <a:gd name="f22" fmla="*/ 0 f14 1"/>
              <a:gd name="f23" fmla="*/ 40826 f15 1"/>
              <a:gd name="f24" fmla="*/ 478573 f15 1"/>
              <a:gd name="f25" fmla="*/ 437747 f14 1"/>
              <a:gd name="f26" fmla="*/ f16 1 f2"/>
              <a:gd name="f27" fmla="*/ f19 1 478574"/>
              <a:gd name="f28" fmla="*/ f20 1 477440"/>
              <a:gd name="f29" fmla="*/ f21 1 478574"/>
              <a:gd name="f30" fmla="*/ f22 1 477440"/>
              <a:gd name="f31" fmla="*/ f23 1 478574"/>
              <a:gd name="f32" fmla="*/ f24 1 478574"/>
              <a:gd name="f33" fmla="*/ f25 1 47744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478574" h="477440">
                <a:moveTo>
                  <a:pt x="f6" y="f7"/>
                </a:moveTo>
                <a:lnTo>
                  <a:pt x="f5" y="f5"/>
                </a:lnTo>
                <a:lnTo>
                  <a:pt x="f8" y="f5"/>
                </a:lnTo>
                <a:lnTo>
                  <a:pt x="f9"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9" name="Freeform: Shape 162">
            <a:extLst>
              <a:ext uri="{FF2B5EF4-FFF2-40B4-BE49-F238E27FC236}">
                <a16:creationId xmlns:a16="http://schemas.microsoft.com/office/drawing/2014/main" id="{EBC7B242-718D-6787-F37E-BF33F9705811}"/>
              </a:ext>
            </a:extLst>
          </p:cNvPr>
          <p:cNvSpPr/>
          <p:nvPr/>
        </p:nvSpPr>
        <p:spPr>
          <a:xfrm>
            <a:off x="2202359" y="6829132"/>
            <a:ext cx="918981"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0" name="Freeform: Shape 183">
            <a:extLst>
              <a:ext uri="{FF2B5EF4-FFF2-40B4-BE49-F238E27FC236}">
                <a16:creationId xmlns:a16="http://schemas.microsoft.com/office/drawing/2014/main" id="{30B051C7-DC66-C358-4C75-71B2229A7CC5}"/>
              </a:ext>
            </a:extLst>
          </p:cNvPr>
          <p:cNvSpPr/>
          <p:nvPr/>
        </p:nvSpPr>
        <p:spPr>
          <a:xfrm>
            <a:off x="1089324" y="5806083"/>
            <a:ext cx="30138" cy="1051916"/>
          </a:xfrm>
          <a:custGeom>
            <a:avLst/>
            <a:gdLst>
              <a:gd name="f0" fmla="val 10800000"/>
              <a:gd name="f1" fmla="val 5400000"/>
              <a:gd name="f2" fmla="val 180"/>
              <a:gd name="f3" fmla="val w"/>
              <a:gd name="f4" fmla="val h"/>
              <a:gd name="f5" fmla="val 0"/>
              <a:gd name="f6" fmla="val 30139"/>
              <a:gd name="f7" fmla="val 1051915"/>
              <a:gd name="f8" fmla="val 28833"/>
              <a:gd name="f9" fmla="val 1271"/>
              <a:gd name="f10" fmla="val 28904"/>
              <a:gd name="f11" fmla="+- 0 0 -90"/>
              <a:gd name="f12" fmla="*/ f3 1 30139"/>
              <a:gd name="f13" fmla="*/ f4 1 1051915"/>
              <a:gd name="f14" fmla="+- f7 0 f5"/>
              <a:gd name="f15" fmla="+- f6 0 f5"/>
              <a:gd name="f16" fmla="*/ f11 f0 1"/>
              <a:gd name="f17" fmla="*/ f15 1 30139"/>
              <a:gd name="f18" fmla="*/ f14 1 1051915"/>
              <a:gd name="f19" fmla="*/ 28833 f15 1"/>
              <a:gd name="f20" fmla="*/ 0 f14 1"/>
              <a:gd name="f21" fmla="*/ 30139 f15 1"/>
              <a:gd name="f22" fmla="*/ 1051915 f14 1"/>
              <a:gd name="f23" fmla="*/ 1271 f15 1"/>
              <a:gd name="f24" fmla="*/ 0 f15 1"/>
              <a:gd name="f25" fmla="*/ 28904 f14 1"/>
              <a:gd name="f26" fmla="*/ f16 1 f2"/>
              <a:gd name="f27" fmla="*/ f19 1 30139"/>
              <a:gd name="f28" fmla="*/ f20 1 1051915"/>
              <a:gd name="f29" fmla="*/ f21 1 30139"/>
              <a:gd name="f30" fmla="*/ f22 1 1051915"/>
              <a:gd name="f31" fmla="*/ f23 1 30139"/>
              <a:gd name="f32" fmla="*/ f24 1 30139"/>
              <a:gd name="f33" fmla="*/ f25 1 105191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139" h="1051915">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1" name="Freeform: Shape 182">
            <a:extLst>
              <a:ext uri="{FF2B5EF4-FFF2-40B4-BE49-F238E27FC236}">
                <a16:creationId xmlns:a16="http://schemas.microsoft.com/office/drawing/2014/main" id="{28B36F4C-0D71-0FFA-4893-6D4C42B4EDD5}"/>
              </a:ext>
            </a:extLst>
          </p:cNvPr>
          <p:cNvSpPr/>
          <p:nvPr/>
        </p:nvSpPr>
        <p:spPr>
          <a:xfrm>
            <a:off x="1028453" y="5867110"/>
            <a:ext cx="30065" cy="990889"/>
          </a:xfrm>
          <a:custGeom>
            <a:avLst/>
            <a:gdLst>
              <a:gd name="f0" fmla="val 10800000"/>
              <a:gd name="f1" fmla="val 5400000"/>
              <a:gd name="f2" fmla="val 180"/>
              <a:gd name="f3" fmla="val w"/>
              <a:gd name="f4" fmla="val h"/>
              <a:gd name="f5" fmla="val 0"/>
              <a:gd name="f6" fmla="val 30064"/>
              <a:gd name="f7" fmla="val 990894"/>
              <a:gd name="f8" fmla="val 28833"/>
              <a:gd name="f9" fmla="val 1195"/>
              <a:gd name="f10" fmla="val 28904"/>
              <a:gd name="f11" fmla="+- 0 0 -90"/>
              <a:gd name="f12" fmla="*/ f3 1 30064"/>
              <a:gd name="f13" fmla="*/ f4 1 990894"/>
              <a:gd name="f14" fmla="+- f7 0 f5"/>
              <a:gd name="f15" fmla="+- f6 0 f5"/>
              <a:gd name="f16" fmla="*/ f11 f0 1"/>
              <a:gd name="f17" fmla="*/ f15 1 30064"/>
              <a:gd name="f18" fmla="*/ f14 1 990894"/>
              <a:gd name="f19" fmla="*/ 28833 f15 1"/>
              <a:gd name="f20" fmla="*/ 0 f14 1"/>
              <a:gd name="f21" fmla="*/ 30064 f15 1"/>
              <a:gd name="f22" fmla="*/ 990894 f14 1"/>
              <a:gd name="f23" fmla="*/ 1195 f15 1"/>
              <a:gd name="f24" fmla="*/ 0 f15 1"/>
              <a:gd name="f25" fmla="*/ 28904 f14 1"/>
              <a:gd name="f26" fmla="*/ f16 1 f2"/>
              <a:gd name="f27" fmla="*/ f19 1 30064"/>
              <a:gd name="f28" fmla="*/ f20 1 990894"/>
              <a:gd name="f29" fmla="*/ f21 1 30064"/>
              <a:gd name="f30" fmla="*/ f22 1 990894"/>
              <a:gd name="f31" fmla="*/ f23 1 30064"/>
              <a:gd name="f32" fmla="*/ f24 1 30064"/>
              <a:gd name="f33" fmla="*/ f25 1 990894"/>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064" h="990894">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2" name="Freeform: Shape 181">
            <a:extLst>
              <a:ext uri="{FF2B5EF4-FFF2-40B4-BE49-F238E27FC236}">
                <a16:creationId xmlns:a16="http://schemas.microsoft.com/office/drawing/2014/main" id="{ACC5A5DB-E735-633F-7A7A-17390CF2E48C}"/>
              </a:ext>
            </a:extLst>
          </p:cNvPr>
          <p:cNvSpPr/>
          <p:nvPr/>
        </p:nvSpPr>
        <p:spPr>
          <a:xfrm>
            <a:off x="967581" y="5928923"/>
            <a:ext cx="30787" cy="929076"/>
          </a:xfrm>
          <a:custGeom>
            <a:avLst/>
            <a:gdLst>
              <a:gd name="f0" fmla="val 10800000"/>
              <a:gd name="f1" fmla="val 5400000"/>
              <a:gd name="f2" fmla="val 180"/>
              <a:gd name="f3" fmla="val w"/>
              <a:gd name="f4" fmla="val h"/>
              <a:gd name="f5" fmla="val 0"/>
              <a:gd name="f6" fmla="val 30790"/>
              <a:gd name="f7" fmla="val 929074"/>
              <a:gd name="f8" fmla="val 29636"/>
              <a:gd name="f9" fmla="val 1401"/>
              <a:gd name="f10" fmla="val 28104"/>
              <a:gd name="f11" fmla="val 803"/>
              <a:gd name="f12" fmla="val 28905"/>
              <a:gd name="f13" fmla="+- 0 0 -90"/>
              <a:gd name="f14" fmla="*/ f3 1 30790"/>
              <a:gd name="f15" fmla="*/ f4 1 929074"/>
              <a:gd name="f16" fmla="+- f7 0 f5"/>
              <a:gd name="f17" fmla="+- f6 0 f5"/>
              <a:gd name="f18" fmla="*/ f13 f0 1"/>
              <a:gd name="f19" fmla="*/ f17 1 30790"/>
              <a:gd name="f20" fmla="*/ f16 1 929074"/>
              <a:gd name="f21" fmla="*/ 29636 f17 1"/>
              <a:gd name="f22" fmla="*/ 0 f16 1"/>
              <a:gd name="f23" fmla="*/ 30790 f17 1"/>
              <a:gd name="f24" fmla="*/ 929074 f16 1"/>
              <a:gd name="f25" fmla="*/ 1401 f17 1"/>
              <a:gd name="f26" fmla="*/ 0 f17 1"/>
              <a:gd name="f27" fmla="*/ 28104 f16 1"/>
              <a:gd name="f28" fmla="*/ 803 f17 1"/>
              <a:gd name="f29" fmla="*/ 28905 f16 1"/>
              <a:gd name="f30" fmla="*/ f18 1 f2"/>
              <a:gd name="f31" fmla="*/ f21 1 30790"/>
              <a:gd name="f32" fmla="*/ f22 1 929074"/>
              <a:gd name="f33" fmla="*/ f23 1 30790"/>
              <a:gd name="f34" fmla="*/ f24 1 929074"/>
              <a:gd name="f35" fmla="*/ f25 1 30790"/>
              <a:gd name="f36" fmla="*/ f26 1 30790"/>
              <a:gd name="f37" fmla="*/ f27 1 929074"/>
              <a:gd name="f38" fmla="*/ f28 1 30790"/>
              <a:gd name="f39" fmla="*/ f29 1 929074"/>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90" h="929074">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3" name="Freeform: Shape 180">
            <a:extLst>
              <a:ext uri="{FF2B5EF4-FFF2-40B4-BE49-F238E27FC236}">
                <a16:creationId xmlns:a16="http://schemas.microsoft.com/office/drawing/2014/main" id="{D6D1E74B-7B11-9915-94AE-95FB0B380F0C}"/>
              </a:ext>
            </a:extLst>
          </p:cNvPr>
          <p:cNvSpPr/>
          <p:nvPr/>
        </p:nvSpPr>
        <p:spPr>
          <a:xfrm>
            <a:off x="906719" y="5989950"/>
            <a:ext cx="30714" cy="868049"/>
          </a:xfrm>
          <a:custGeom>
            <a:avLst/>
            <a:gdLst>
              <a:gd name="f0" fmla="val 10800000"/>
              <a:gd name="f1" fmla="val 5400000"/>
              <a:gd name="f2" fmla="val 180"/>
              <a:gd name="f3" fmla="val w"/>
              <a:gd name="f4" fmla="val h"/>
              <a:gd name="f5" fmla="val 0"/>
              <a:gd name="f6" fmla="val 30713"/>
              <a:gd name="f7" fmla="val 868053"/>
              <a:gd name="f8" fmla="val 29635"/>
              <a:gd name="f9" fmla="val 1319"/>
              <a:gd name="f10" fmla="val 28103"/>
              <a:gd name="f11" fmla="val 802"/>
              <a:gd name="f12" fmla="val 28904"/>
              <a:gd name="f13" fmla="+- 0 0 -90"/>
              <a:gd name="f14" fmla="*/ f3 1 30713"/>
              <a:gd name="f15" fmla="*/ f4 1 868053"/>
              <a:gd name="f16" fmla="+- f7 0 f5"/>
              <a:gd name="f17" fmla="+- f6 0 f5"/>
              <a:gd name="f18" fmla="*/ f13 f0 1"/>
              <a:gd name="f19" fmla="*/ f17 1 30713"/>
              <a:gd name="f20" fmla="*/ f16 1 868053"/>
              <a:gd name="f21" fmla="*/ 29635 f17 1"/>
              <a:gd name="f22" fmla="*/ 0 f16 1"/>
              <a:gd name="f23" fmla="*/ 30713 f17 1"/>
              <a:gd name="f24" fmla="*/ 868053 f16 1"/>
              <a:gd name="f25" fmla="*/ 1319 f17 1"/>
              <a:gd name="f26" fmla="*/ 0 f17 1"/>
              <a:gd name="f27" fmla="*/ 28103 f16 1"/>
              <a:gd name="f28" fmla="*/ 802 f17 1"/>
              <a:gd name="f29" fmla="*/ 28904 f16 1"/>
              <a:gd name="f30" fmla="*/ f18 1 f2"/>
              <a:gd name="f31" fmla="*/ f21 1 30713"/>
              <a:gd name="f32" fmla="*/ f22 1 868053"/>
              <a:gd name="f33" fmla="*/ f23 1 30713"/>
              <a:gd name="f34" fmla="*/ f24 1 868053"/>
              <a:gd name="f35" fmla="*/ f25 1 30713"/>
              <a:gd name="f36" fmla="*/ f26 1 30713"/>
              <a:gd name="f37" fmla="*/ f27 1 868053"/>
              <a:gd name="f38" fmla="*/ f28 1 30713"/>
              <a:gd name="f39" fmla="*/ f29 1 868053"/>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13" h="868053">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4" name="Freeform: Shape 179">
            <a:extLst>
              <a:ext uri="{FF2B5EF4-FFF2-40B4-BE49-F238E27FC236}">
                <a16:creationId xmlns:a16="http://schemas.microsoft.com/office/drawing/2014/main" id="{7EA1A091-5234-AC32-0BF2-30EDDB3C4A51}"/>
              </a:ext>
            </a:extLst>
          </p:cNvPr>
          <p:cNvSpPr/>
          <p:nvPr/>
        </p:nvSpPr>
        <p:spPr>
          <a:xfrm>
            <a:off x="846642" y="6049359"/>
            <a:ext cx="29836" cy="808640"/>
          </a:xfrm>
          <a:custGeom>
            <a:avLst/>
            <a:gdLst>
              <a:gd name="f0" fmla="val 10800000"/>
              <a:gd name="f1" fmla="val 5400000"/>
              <a:gd name="f2" fmla="val 180"/>
              <a:gd name="f3" fmla="val w"/>
              <a:gd name="f4" fmla="val h"/>
              <a:gd name="f5" fmla="val 0"/>
              <a:gd name="f6" fmla="val 29838"/>
              <a:gd name="f7" fmla="val 808636"/>
              <a:gd name="f8" fmla="val 28833"/>
              <a:gd name="f9" fmla="val 969"/>
              <a:gd name="f10" fmla="val 28904"/>
              <a:gd name="f11" fmla="+- 0 0 -90"/>
              <a:gd name="f12" fmla="*/ f3 1 29838"/>
              <a:gd name="f13" fmla="*/ f4 1 808636"/>
              <a:gd name="f14" fmla="+- f7 0 f5"/>
              <a:gd name="f15" fmla="+- f6 0 f5"/>
              <a:gd name="f16" fmla="*/ f11 f0 1"/>
              <a:gd name="f17" fmla="*/ f15 1 29838"/>
              <a:gd name="f18" fmla="*/ f14 1 808636"/>
              <a:gd name="f19" fmla="*/ 28833 f15 1"/>
              <a:gd name="f20" fmla="*/ 0 f14 1"/>
              <a:gd name="f21" fmla="*/ 29838 f15 1"/>
              <a:gd name="f22" fmla="*/ 808636 f14 1"/>
              <a:gd name="f23" fmla="*/ 969 f15 1"/>
              <a:gd name="f24" fmla="*/ 0 f15 1"/>
              <a:gd name="f25" fmla="*/ 28904 f14 1"/>
              <a:gd name="f26" fmla="*/ f16 1 f2"/>
              <a:gd name="f27" fmla="*/ f19 1 29838"/>
              <a:gd name="f28" fmla="*/ f20 1 808636"/>
              <a:gd name="f29" fmla="*/ f21 1 29838"/>
              <a:gd name="f30" fmla="*/ f22 1 808636"/>
              <a:gd name="f31" fmla="*/ f23 1 29838"/>
              <a:gd name="f32" fmla="*/ f24 1 29838"/>
              <a:gd name="f33" fmla="*/ f25 1 808636"/>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838" h="808636">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5" name="Freeform: Shape 178">
            <a:extLst>
              <a:ext uri="{FF2B5EF4-FFF2-40B4-BE49-F238E27FC236}">
                <a16:creationId xmlns:a16="http://schemas.microsoft.com/office/drawing/2014/main" id="{200DF87F-60B1-1FEE-B3AB-928EFBA74D63}"/>
              </a:ext>
            </a:extLst>
          </p:cNvPr>
          <p:cNvSpPr/>
          <p:nvPr/>
        </p:nvSpPr>
        <p:spPr>
          <a:xfrm>
            <a:off x="785780" y="6110386"/>
            <a:ext cx="29763" cy="747613"/>
          </a:xfrm>
          <a:custGeom>
            <a:avLst/>
            <a:gdLst>
              <a:gd name="f0" fmla="val 10800000"/>
              <a:gd name="f1" fmla="val 5400000"/>
              <a:gd name="f2" fmla="val 180"/>
              <a:gd name="f3" fmla="val w"/>
              <a:gd name="f4" fmla="val h"/>
              <a:gd name="f5" fmla="val 0"/>
              <a:gd name="f6" fmla="val 29761"/>
              <a:gd name="f7" fmla="val 747617"/>
              <a:gd name="f8" fmla="val 28832"/>
              <a:gd name="f9" fmla="val 893"/>
              <a:gd name="f10" fmla="val 28905"/>
              <a:gd name="f11" fmla="+- 0 0 -90"/>
              <a:gd name="f12" fmla="*/ f3 1 29761"/>
              <a:gd name="f13" fmla="*/ f4 1 747617"/>
              <a:gd name="f14" fmla="+- f7 0 f5"/>
              <a:gd name="f15" fmla="+- f6 0 f5"/>
              <a:gd name="f16" fmla="*/ f11 f0 1"/>
              <a:gd name="f17" fmla="*/ f15 1 29761"/>
              <a:gd name="f18" fmla="*/ f14 1 747617"/>
              <a:gd name="f19" fmla="*/ 28832 f15 1"/>
              <a:gd name="f20" fmla="*/ 0 f14 1"/>
              <a:gd name="f21" fmla="*/ 29761 f15 1"/>
              <a:gd name="f22" fmla="*/ 747617 f14 1"/>
              <a:gd name="f23" fmla="*/ 893 f15 1"/>
              <a:gd name="f24" fmla="*/ 0 f15 1"/>
              <a:gd name="f25" fmla="*/ 28905 f14 1"/>
              <a:gd name="f26" fmla="*/ f16 1 f2"/>
              <a:gd name="f27" fmla="*/ f19 1 29761"/>
              <a:gd name="f28" fmla="*/ f20 1 747617"/>
              <a:gd name="f29" fmla="*/ f21 1 29761"/>
              <a:gd name="f30" fmla="*/ f22 1 747617"/>
              <a:gd name="f31" fmla="*/ f23 1 29761"/>
              <a:gd name="f32" fmla="*/ f24 1 29761"/>
              <a:gd name="f33" fmla="*/ f25 1 747617"/>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761" h="747617">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6" name="Freeform: Shape 177">
            <a:extLst>
              <a:ext uri="{FF2B5EF4-FFF2-40B4-BE49-F238E27FC236}">
                <a16:creationId xmlns:a16="http://schemas.microsoft.com/office/drawing/2014/main" id="{B33D7D28-0BD7-7198-8147-5173DAAD97E0}"/>
              </a:ext>
            </a:extLst>
          </p:cNvPr>
          <p:cNvSpPr/>
          <p:nvPr/>
        </p:nvSpPr>
        <p:spPr>
          <a:xfrm>
            <a:off x="724908" y="6172209"/>
            <a:ext cx="30486" cy="685790"/>
          </a:xfrm>
          <a:custGeom>
            <a:avLst/>
            <a:gdLst>
              <a:gd name="f0" fmla="val 10800000"/>
              <a:gd name="f1" fmla="val 5400000"/>
              <a:gd name="f2" fmla="val 180"/>
              <a:gd name="f3" fmla="val w"/>
              <a:gd name="f4" fmla="val h"/>
              <a:gd name="f5" fmla="val 0"/>
              <a:gd name="f6" fmla="val 30487"/>
              <a:gd name="f7" fmla="val 685795"/>
              <a:gd name="f8" fmla="val 29635"/>
              <a:gd name="f9" fmla="val 1071"/>
              <a:gd name="f10" fmla="val 28103"/>
              <a:gd name="f11" fmla="val 803"/>
              <a:gd name="f12" fmla="val 28904"/>
              <a:gd name="f13" fmla="+- 0 0 -90"/>
              <a:gd name="f14" fmla="*/ f3 1 30487"/>
              <a:gd name="f15" fmla="*/ f4 1 685795"/>
              <a:gd name="f16" fmla="+- f7 0 f5"/>
              <a:gd name="f17" fmla="+- f6 0 f5"/>
              <a:gd name="f18" fmla="*/ f13 f0 1"/>
              <a:gd name="f19" fmla="*/ f17 1 30487"/>
              <a:gd name="f20" fmla="*/ f16 1 685795"/>
              <a:gd name="f21" fmla="*/ 29635 f17 1"/>
              <a:gd name="f22" fmla="*/ 0 f16 1"/>
              <a:gd name="f23" fmla="*/ 30487 f17 1"/>
              <a:gd name="f24" fmla="*/ 685795 f16 1"/>
              <a:gd name="f25" fmla="*/ 1071 f17 1"/>
              <a:gd name="f26" fmla="*/ 0 f17 1"/>
              <a:gd name="f27" fmla="*/ 28103 f16 1"/>
              <a:gd name="f28" fmla="*/ 803 f17 1"/>
              <a:gd name="f29" fmla="*/ 28904 f16 1"/>
              <a:gd name="f30" fmla="*/ f18 1 f2"/>
              <a:gd name="f31" fmla="*/ f21 1 30487"/>
              <a:gd name="f32" fmla="*/ f22 1 685795"/>
              <a:gd name="f33" fmla="*/ f23 1 30487"/>
              <a:gd name="f34" fmla="*/ f24 1 685795"/>
              <a:gd name="f35" fmla="*/ f25 1 30487"/>
              <a:gd name="f36" fmla="*/ f26 1 30487"/>
              <a:gd name="f37" fmla="*/ f27 1 685795"/>
              <a:gd name="f38" fmla="*/ f28 1 30487"/>
              <a:gd name="f39" fmla="*/ f29 1 685795"/>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487" h="685795">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7" name="Freeform: Shape 176">
            <a:extLst>
              <a:ext uri="{FF2B5EF4-FFF2-40B4-BE49-F238E27FC236}">
                <a16:creationId xmlns:a16="http://schemas.microsoft.com/office/drawing/2014/main" id="{D92A23A6-087A-E3C4-8FF7-49BA0667353B}"/>
              </a:ext>
            </a:extLst>
          </p:cNvPr>
          <p:cNvSpPr/>
          <p:nvPr/>
        </p:nvSpPr>
        <p:spPr>
          <a:xfrm>
            <a:off x="664841" y="6231617"/>
            <a:ext cx="29608" cy="626382"/>
          </a:xfrm>
          <a:custGeom>
            <a:avLst/>
            <a:gdLst>
              <a:gd name="f0" fmla="val 10800000"/>
              <a:gd name="f1" fmla="val 5400000"/>
              <a:gd name="f2" fmla="val 180"/>
              <a:gd name="f3" fmla="val w"/>
              <a:gd name="f4" fmla="val h"/>
              <a:gd name="f5" fmla="val 0"/>
              <a:gd name="f6" fmla="val 29611"/>
              <a:gd name="f7" fmla="val 626379"/>
              <a:gd name="f8" fmla="val 28833"/>
              <a:gd name="f9" fmla="val 742"/>
              <a:gd name="f10" fmla="val 28904"/>
              <a:gd name="f11" fmla="+- 0 0 -90"/>
              <a:gd name="f12" fmla="*/ f3 1 29611"/>
              <a:gd name="f13" fmla="*/ f4 1 626379"/>
              <a:gd name="f14" fmla="+- f7 0 f5"/>
              <a:gd name="f15" fmla="+- f6 0 f5"/>
              <a:gd name="f16" fmla="*/ f11 f0 1"/>
              <a:gd name="f17" fmla="*/ f15 1 29611"/>
              <a:gd name="f18" fmla="*/ f14 1 626379"/>
              <a:gd name="f19" fmla="*/ 28833 f15 1"/>
              <a:gd name="f20" fmla="*/ 0 f14 1"/>
              <a:gd name="f21" fmla="*/ 29611 f15 1"/>
              <a:gd name="f22" fmla="*/ 626379 f14 1"/>
              <a:gd name="f23" fmla="*/ 742 f15 1"/>
              <a:gd name="f24" fmla="*/ 0 f15 1"/>
              <a:gd name="f25" fmla="*/ 28904 f14 1"/>
              <a:gd name="f26" fmla="*/ f16 1 f2"/>
              <a:gd name="f27" fmla="*/ f19 1 29611"/>
              <a:gd name="f28" fmla="*/ f20 1 626379"/>
              <a:gd name="f29" fmla="*/ f21 1 29611"/>
              <a:gd name="f30" fmla="*/ f22 1 626379"/>
              <a:gd name="f31" fmla="*/ f23 1 29611"/>
              <a:gd name="f32" fmla="*/ f24 1 29611"/>
              <a:gd name="f33" fmla="*/ f25 1 62637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611" h="62637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8" name="Freeform: Shape 175">
            <a:extLst>
              <a:ext uri="{FF2B5EF4-FFF2-40B4-BE49-F238E27FC236}">
                <a16:creationId xmlns:a16="http://schemas.microsoft.com/office/drawing/2014/main" id="{B1D20F57-6FDD-D481-F329-02AF24318D6E}"/>
              </a:ext>
            </a:extLst>
          </p:cNvPr>
          <p:cNvSpPr/>
          <p:nvPr/>
        </p:nvSpPr>
        <p:spPr>
          <a:xfrm>
            <a:off x="603970" y="6292644"/>
            <a:ext cx="29535" cy="565355"/>
          </a:xfrm>
          <a:custGeom>
            <a:avLst/>
            <a:gdLst>
              <a:gd name="f0" fmla="val 10800000"/>
              <a:gd name="f1" fmla="val 5400000"/>
              <a:gd name="f2" fmla="val 180"/>
              <a:gd name="f3" fmla="val w"/>
              <a:gd name="f4" fmla="val h"/>
              <a:gd name="f5" fmla="val 0"/>
              <a:gd name="f6" fmla="val 29535"/>
              <a:gd name="f7" fmla="val 565359"/>
              <a:gd name="f8" fmla="val 28833"/>
              <a:gd name="f9" fmla="val 666"/>
              <a:gd name="f10" fmla="val 28904"/>
              <a:gd name="f11" fmla="+- 0 0 -90"/>
              <a:gd name="f12" fmla="*/ f3 1 29535"/>
              <a:gd name="f13" fmla="*/ f4 1 565359"/>
              <a:gd name="f14" fmla="+- f7 0 f5"/>
              <a:gd name="f15" fmla="+- f6 0 f5"/>
              <a:gd name="f16" fmla="*/ f11 f0 1"/>
              <a:gd name="f17" fmla="*/ f15 1 29535"/>
              <a:gd name="f18" fmla="*/ f14 1 565359"/>
              <a:gd name="f19" fmla="*/ 28833 f15 1"/>
              <a:gd name="f20" fmla="*/ 0 f14 1"/>
              <a:gd name="f21" fmla="*/ 29535 f15 1"/>
              <a:gd name="f22" fmla="*/ 565359 f14 1"/>
              <a:gd name="f23" fmla="*/ 666 f15 1"/>
              <a:gd name="f24" fmla="*/ 0 f15 1"/>
              <a:gd name="f25" fmla="*/ 28904 f14 1"/>
              <a:gd name="f26" fmla="*/ f16 1 f2"/>
              <a:gd name="f27" fmla="*/ f19 1 29535"/>
              <a:gd name="f28" fmla="*/ f20 1 565359"/>
              <a:gd name="f29" fmla="*/ f21 1 29535"/>
              <a:gd name="f30" fmla="*/ f22 1 565359"/>
              <a:gd name="f31" fmla="*/ f23 1 29535"/>
              <a:gd name="f32" fmla="*/ f24 1 29535"/>
              <a:gd name="f33" fmla="*/ f25 1 56535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535" h="56535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9" name="Freeform: Shape 174">
            <a:extLst>
              <a:ext uri="{FF2B5EF4-FFF2-40B4-BE49-F238E27FC236}">
                <a16:creationId xmlns:a16="http://schemas.microsoft.com/office/drawing/2014/main" id="{D7422800-794F-FF47-FC98-C7EC8CB782B7}"/>
              </a:ext>
            </a:extLst>
          </p:cNvPr>
          <p:cNvSpPr/>
          <p:nvPr/>
        </p:nvSpPr>
        <p:spPr>
          <a:xfrm>
            <a:off x="543107" y="6353662"/>
            <a:ext cx="29461" cy="504337"/>
          </a:xfrm>
          <a:custGeom>
            <a:avLst/>
            <a:gdLst>
              <a:gd name="f0" fmla="val 10800000"/>
              <a:gd name="f1" fmla="val 5400000"/>
              <a:gd name="f2" fmla="val 180"/>
              <a:gd name="f3" fmla="val w"/>
              <a:gd name="f4" fmla="val h"/>
              <a:gd name="f5" fmla="val 0"/>
              <a:gd name="f6" fmla="val 29460"/>
              <a:gd name="f7" fmla="val 504339"/>
              <a:gd name="f8" fmla="val 28833"/>
              <a:gd name="f9" fmla="val 591"/>
              <a:gd name="f10" fmla="val 28905"/>
              <a:gd name="f11" fmla="+- 0 0 -90"/>
              <a:gd name="f12" fmla="*/ f3 1 29460"/>
              <a:gd name="f13" fmla="*/ f4 1 504339"/>
              <a:gd name="f14" fmla="+- f7 0 f5"/>
              <a:gd name="f15" fmla="+- f6 0 f5"/>
              <a:gd name="f16" fmla="*/ f11 f0 1"/>
              <a:gd name="f17" fmla="*/ f15 1 29460"/>
              <a:gd name="f18" fmla="*/ f14 1 504339"/>
              <a:gd name="f19" fmla="*/ 28833 f15 1"/>
              <a:gd name="f20" fmla="*/ 0 f14 1"/>
              <a:gd name="f21" fmla="*/ 29460 f15 1"/>
              <a:gd name="f22" fmla="*/ 504339 f14 1"/>
              <a:gd name="f23" fmla="*/ 591 f15 1"/>
              <a:gd name="f24" fmla="*/ 0 f15 1"/>
              <a:gd name="f25" fmla="*/ 28905 f14 1"/>
              <a:gd name="f26" fmla="*/ f16 1 f2"/>
              <a:gd name="f27" fmla="*/ f19 1 29460"/>
              <a:gd name="f28" fmla="*/ f20 1 504339"/>
              <a:gd name="f29" fmla="*/ f21 1 29460"/>
              <a:gd name="f30" fmla="*/ f22 1 504339"/>
              <a:gd name="f31" fmla="*/ f23 1 29460"/>
              <a:gd name="f32" fmla="*/ f24 1 29460"/>
              <a:gd name="f33" fmla="*/ f25 1 50433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460" h="50433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0" name="Freeform: Shape 173">
            <a:extLst>
              <a:ext uri="{FF2B5EF4-FFF2-40B4-BE49-F238E27FC236}">
                <a16:creationId xmlns:a16="http://schemas.microsoft.com/office/drawing/2014/main" id="{4EB1193D-1F1D-5EB1-796F-C1591CBA2D38}"/>
              </a:ext>
            </a:extLst>
          </p:cNvPr>
          <p:cNvSpPr/>
          <p:nvPr/>
        </p:nvSpPr>
        <p:spPr>
          <a:xfrm>
            <a:off x="482236" y="6415485"/>
            <a:ext cx="30184" cy="442514"/>
          </a:xfrm>
          <a:custGeom>
            <a:avLst/>
            <a:gdLst>
              <a:gd name="f0" fmla="val 10800000"/>
              <a:gd name="f1" fmla="val 5400000"/>
              <a:gd name="f2" fmla="val 180"/>
              <a:gd name="f3" fmla="val w"/>
              <a:gd name="f4" fmla="val h"/>
              <a:gd name="f5" fmla="val 0"/>
              <a:gd name="f6" fmla="val 30185"/>
              <a:gd name="f7" fmla="val 442518"/>
              <a:gd name="f8" fmla="val 29635"/>
              <a:gd name="f9" fmla="val 724"/>
              <a:gd name="f10" fmla="val 28104"/>
              <a:gd name="f11" fmla="val 803"/>
              <a:gd name="f12" fmla="val 28905"/>
              <a:gd name="f13" fmla="+- 0 0 -90"/>
              <a:gd name="f14" fmla="*/ f3 1 30185"/>
              <a:gd name="f15" fmla="*/ f4 1 442518"/>
              <a:gd name="f16" fmla="+- f7 0 f5"/>
              <a:gd name="f17" fmla="+- f6 0 f5"/>
              <a:gd name="f18" fmla="*/ f13 f0 1"/>
              <a:gd name="f19" fmla="*/ f17 1 30185"/>
              <a:gd name="f20" fmla="*/ f16 1 442518"/>
              <a:gd name="f21" fmla="*/ 29635 f17 1"/>
              <a:gd name="f22" fmla="*/ 0 f16 1"/>
              <a:gd name="f23" fmla="*/ 30185 f17 1"/>
              <a:gd name="f24" fmla="*/ 442518 f16 1"/>
              <a:gd name="f25" fmla="*/ 724 f17 1"/>
              <a:gd name="f26" fmla="*/ 0 f17 1"/>
              <a:gd name="f27" fmla="*/ 28104 f16 1"/>
              <a:gd name="f28" fmla="*/ 803 f17 1"/>
              <a:gd name="f29" fmla="*/ 28905 f16 1"/>
              <a:gd name="f30" fmla="*/ f18 1 f2"/>
              <a:gd name="f31" fmla="*/ f21 1 30185"/>
              <a:gd name="f32" fmla="*/ f22 1 442518"/>
              <a:gd name="f33" fmla="*/ f23 1 30185"/>
              <a:gd name="f34" fmla="*/ f24 1 442518"/>
              <a:gd name="f35" fmla="*/ f25 1 30185"/>
              <a:gd name="f36" fmla="*/ f26 1 30185"/>
              <a:gd name="f37" fmla="*/ f27 1 442518"/>
              <a:gd name="f38" fmla="*/ f28 1 30185"/>
              <a:gd name="f39" fmla="*/ f29 1 442518"/>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185" h="442518">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1" name="Freeform: Shape 172">
            <a:extLst>
              <a:ext uri="{FF2B5EF4-FFF2-40B4-BE49-F238E27FC236}">
                <a16:creationId xmlns:a16="http://schemas.microsoft.com/office/drawing/2014/main" id="{B69F777B-C046-8E44-9D73-ABF71B86068B}"/>
              </a:ext>
            </a:extLst>
          </p:cNvPr>
          <p:cNvSpPr/>
          <p:nvPr/>
        </p:nvSpPr>
        <p:spPr>
          <a:xfrm>
            <a:off x="422169" y="6474902"/>
            <a:ext cx="29306" cy="383097"/>
          </a:xfrm>
          <a:custGeom>
            <a:avLst/>
            <a:gdLst>
              <a:gd name="f0" fmla="val 10800000"/>
              <a:gd name="f1" fmla="val 5400000"/>
              <a:gd name="f2" fmla="val 180"/>
              <a:gd name="f3" fmla="val w"/>
              <a:gd name="f4" fmla="val h"/>
              <a:gd name="f5" fmla="val 0"/>
              <a:gd name="f6" fmla="val 29308"/>
              <a:gd name="f7" fmla="val 383101"/>
              <a:gd name="f8" fmla="val 28832"/>
              <a:gd name="f9" fmla="val 440"/>
              <a:gd name="f10" fmla="val 28904"/>
              <a:gd name="f11" fmla="+- 0 0 -90"/>
              <a:gd name="f12" fmla="*/ f3 1 29308"/>
              <a:gd name="f13" fmla="*/ f4 1 383101"/>
              <a:gd name="f14" fmla="+- f7 0 f5"/>
              <a:gd name="f15" fmla="+- f6 0 f5"/>
              <a:gd name="f16" fmla="*/ f11 f0 1"/>
              <a:gd name="f17" fmla="*/ f15 1 29308"/>
              <a:gd name="f18" fmla="*/ f14 1 383101"/>
              <a:gd name="f19" fmla="*/ 28832 f15 1"/>
              <a:gd name="f20" fmla="*/ 0 f14 1"/>
              <a:gd name="f21" fmla="*/ 29308 f15 1"/>
              <a:gd name="f22" fmla="*/ 383101 f14 1"/>
              <a:gd name="f23" fmla="*/ 440 f15 1"/>
              <a:gd name="f24" fmla="*/ 0 f15 1"/>
              <a:gd name="f25" fmla="*/ 28904 f14 1"/>
              <a:gd name="f26" fmla="*/ f16 1 f2"/>
              <a:gd name="f27" fmla="*/ f19 1 29308"/>
              <a:gd name="f28" fmla="*/ f20 1 383101"/>
              <a:gd name="f29" fmla="*/ f21 1 29308"/>
              <a:gd name="f30" fmla="*/ f22 1 383101"/>
              <a:gd name="f31" fmla="*/ f23 1 29308"/>
              <a:gd name="f32" fmla="*/ f24 1 29308"/>
              <a:gd name="f33" fmla="*/ f25 1 38310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308" h="38310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2" name="Freeform: Shape 171">
            <a:extLst>
              <a:ext uri="{FF2B5EF4-FFF2-40B4-BE49-F238E27FC236}">
                <a16:creationId xmlns:a16="http://schemas.microsoft.com/office/drawing/2014/main" id="{7FFBD573-1402-3C6D-9756-8685F2DBB14A}"/>
              </a:ext>
            </a:extLst>
          </p:cNvPr>
          <p:cNvSpPr/>
          <p:nvPr/>
        </p:nvSpPr>
        <p:spPr>
          <a:xfrm>
            <a:off x="361297" y="6535920"/>
            <a:ext cx="29233" cy="322079"/>
          </a:xfrm>
          <a:custGeom>
            <a:avLst/>
            <a:gdLst>
              <a:gd name="f0" fmla="val 10800000"/>
              <a:gd name="f1" fmla="val 5400000"/>
              <a:gd name="f2" fmla="val 180"/>
              <a:gd name="f3" fmla="val w"/>
              <a:gd name="f4" fmla="val h"/>
              <a:gd name="f5" fmla="val 0"/>
              <a:gd name="f6" fmla="val 29233"/>
              <a:gd name="f7" fmla="val 322081"/>
              <a:gd name="f8" fmla="val 28833"/>
              <a:gd name="f9" fmla="val 364"/>
              <a:gd name="f10" fmla="val 28904"/>
              <a:gd name="f11" fmla="+- 0 0 -90"/>
              <a:gd name="f12" fmla="*/ f3 1 29233"/>
              <a:gd name="f13" fmla="*/ f4 1 322081"/>
              <a:gd name="f14" fmla="+- f7 0 f5"/>
              <a:gd name="f15" fmla="+- f6 0 f5"/>
              <a:gd name="f16" fmla="*/ f11 f0 1"/>
              <a:gd name="f17" fmla="*/ f15 1 29233"/>
              <a:gd name="f18" fmla="*/ f14 1 322081"/>
              <a:gd name="f19" fmla="*/ 28833 f15 1"/>
              <a:gd name="f20" fmla="*/ 0 f14 1"/>
              <a:gd name="f21" fmla="*/ 29233 f15 1"/>
              <a:gd name="f22" fmla="*/ 322081 f14 1"/>
              <a:gd name="f23" fmla="*/ 364 f15 1"/>
              <a:gd name="f24" fmla="*/ 0 f15 1"/>
              <a:gd name="f25" fmla="*/ 28904 f14 1"/>
              <a:gd name="f26" fmla="*/ f16 1 f2"/>
              <a:gd name="f27" fmla="*/ f19 1 29233"/>
              <a:gd name="f28" fmla="*/ f20 1 322081"/>
              <a:gd name="f29" fmla="*/ f21 1 29233"/>
              <a:gd name="f30" fmla="*/ f22 1 322081"/>
              <a:gd name="f31" fmla="*/ f23 1 29233"/>
              <a:gd name="f32" fmla="*/ f24 1 29233"/>
              <a:gd name="f33" fmla="*/ f25 1 32208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233" h="32208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3" name="Freeform: Shape 170">
            <a:extLst>
              <a:ext uri="{FF2B5EF4-FFF2-40B4-BE49-F238E27FC236}">
                <a16:creationId xmlns:a16="http://schemas.microsoft.com/office/drawing/2014/main" id="{AA22378F-5B30-7B05-B9C0-843B15DB5A9F}"/>
              </a:ext>
            </a:extLst>
          </p:cNvPr>
          <p:cNvSpPr/>
          <p:nvPr/>
        </p:nvSpPr>
        <p:spPr>
          <a:xfrm>
            <a:off x="300435" y="6597743"/>
            <a:ext cx="29955" cy="260256"/>
          </a:xfrm>
          <a:custGeom>
            <a:avLst/>
            <a:gdLst>
              <a:gd name="f0" fmla="val 10800000"/>
              <a:gd name="f1" fmla="val 5400000"/>
              <a:gd name="f2" fmla="val 180"/>
              <a:gd name="f3" fmla="val w"/>
              <a:gd name="f4" fmla="val h"/>
              <a:gd name="f5" fmla="val 0"/>
              <a:gd name="f6" fmla="val 29959"/>
              <a:gd name="f7" fmla="val 260260"/>
              <a:gd name="f8" fmla="val 29636"/>
              <a:gd name="f9" fmla="val 440"/>
              <a:gd name="f10" fmla="val 28104"/>
              <a:gd name="f11" fmla="val 803"/>
              <a:gd name="f12" fmla="val 28904"/>
              <a:gd name="f13" fmla="+- 0 0 -90"/>
              <a:gd name="f14" fmla="*/ f3 1 29959"/>
              <a:gd name="f15" fmla="*/ f4 1 260260"/>
              <a:gd name="f16" fmla="+- f7 0 f5"/>
              <a:gd name="f17" fmla="+- f6 0 f5"/>
              <a:gd name="f18" fmla="*/ f13 f0 1"/>
              <a:gd name="f19" fmla="*/ f17 1 29959"/>
              <a:gd name="f20" fmla="*/ f16 1 260260"/>
              <a:gd name="f21" fmla="*/ 29636 f17 1"/>
              <a:gd name="f22" fmla="*/ 0 f16 1"/>
              <a:gd name="f23" fmla="*/ 29959 f17 1"/>
              <a:gd name="f24" fmla="*/ 260260 f16 1"/>
              <a:gd name="f25" fmla="*/ 440 f17 1"/>
              <a:gd name="f26" fmla="*/ 0 f17 1"/>
              <a:gd name="f27" fmla="*/ 28104 f16 1"/>
              <a:gd name="f28" fmla="*/ 803 f17 1"/>
              <a:gd name="f29" fmla="*/ 28904 f16 1"/>
              <a:gd name="f30" fmla="*/ f18 1 f2"/>
              <a:gd name="f31" fmla="*/ f21 1 29959"/>
              <a:gd name="f32" fmla="*/ f22 1 260260"/>
              <a:gd name="f33" fmla="*/ f23 1 29959"/>
              <a:gd name="f34" fmla="*/ f24 1 260260"/>
              <a:gd name="f35" fmla="*/ f25 1 29959"/>
              <a:gd name="f36" fmla="*/ f26 1 29959"/>
              <a:gd name="f37" fmla="*/ f27 1 260260"/>
              <a:gd name="f38" fmla="*/ f28 1 29959"/>
              <a:gd name="f39" fmla="*/ f29 1 26026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959" h="26026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4" name="Freeform: Shape 169">
            <a:extLst>
              <a:ext uri="{FF2B5EF4-FFF2-40B4-BE49-F238E27FC236}">
                <a16:creationId xmlns:a16="http://schemas.microsoft.com/office/drawing/2014/main" id="{2990CFFE-2F46-BB04-85F4-F8A67FD1831F}"/>
              </a:ext>
            </a:extLst>
          </p:cNvPr>
          <p:cNvSpPr/>
          <p:nvPr/>
        </p:nvSpPr>
        <p:spPr>
          <a:xfrm>
            <a:off x="239563" y="6658761"/>
            <a:ext cx="29882" cy="199238"/>
          </a:xfrm>
          <a:custGeom>
            <a:avLst/>
            <a:gdLst>
              <a:gd name="f0" fmla="val 10800000"/>
              <a:gd name="f1" fmla="val 5400000"/>
              <a:gd name="f2" fmla="val 180"/>
              <a:gd name="f3" fmla="val w"/>
              <a:gd name="f4" fmla="val h"/>
              <a:gd name="f5" fmla="val 0"/>
              <a:gd name="f6" fmla="val 29882"/>
              <a:gd name="f7" fmla="val 199240"/>
              <a:gd name="f8" fmla="val 29635"/>
              <a:gd name="f9" fmla="val 337"/>
              <a:gd name="f10" fmla="val 28103"/>
              <a:gd name="f11" fmla="val 803"/>
              <a:gd name="f12" fmla="val 28904"/>
              <a:gd name="f13" fmla="+- 0 0 -90"/>
              <a:gd name="f14" fmla="*/ f3 1 29882"/>
              <a:gd name="f15" fmla="*/ f4 1 199240"/>
              <a:gd name="f16" fmla="+- f7 0 f5"/>
              <a:gd name="f17" fmla="+- f6 0 f5"/>
              <a:gd name="f18" fmla="*/ f13 f0 1"/>
              <a:gd name="f19" fmla="*/ f17 1 29882"/>
              <a:gd name="f20" fmla="*/ f16 1 199240"/>
              <a:gd name="f21" fmla="*/ 29635 f17 1"/>
              <a:gd name="f22" fmla="*/ 0 f16 1"/>
              <a:gd name="f23" fmla="*/ 29882 f17 1"/>
              <a:gd name="f24" fmla="*/ 199240 f16 1"/>
              <a:gd name="f25" fmla="*/ 337 f17 1"/>
              <a:gd name="f26" fmla="*/ 0 f17 1"/>
              <a:gd name="f27" fmla="*/ 28103 f16 1"/>
              <a:gd name="f28" fmla="*/ 803 f17 1"/>
              <a:gd name="f29" fmla="*/ 28904 f16 1"/>
              <a:gd name="f30" fmla="*/ f18 1 f2"/>
              <a:gd name="f31" fmla="*/ f21 1 29882"/>
              <a:gd name="f32" fmla="*/ f22 1 199240"/>
              <a:gd name="f33" fmla="*/ f23 1 29882"/>
              <a:gd name="f34" fmla="*/ f24 1 199240"/>
              <a:gd name="f35" fmla="*/ f25 1 29882"/>
              <a:gd name="f36" fmla="*/ f26 1 29882"/>
              <a:gd name="f37" fmla="*/ f27 1 199240"/>
              <a:gd name="f38" fmla="*/ f28 1 29882"/>
              <a:gd name="f39" fmla="*/ f29 1 19924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882" h="19924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5" name="Freeform: Shape 168">
            <a:extLst>
              <a:ext uri="{FF2B5EF4-FFF2-40B4-BE49-F238E27FC236}">
                <a16:creationId xmlns:a16="http://schemas.microsoft.com/office/drawing/2014/main" id="{7A693BB3-C281-D8DF-AC1C-C8543568C20F}"/>
              </a:ext>
            </a:extLst>
          </p:cNvPr>
          <p:cNvSpPr/>
          <p:nvPr/>
        </p:nvSpPr>
        <p:spPr>
          <a:xfrm>
            <a:off x="179496" y="6718179"/>
            <a:ext cx="29004" cy="139820"/>
          </a:xfrm>
          <a:custGeom>
            <a:avLst/>
            <a:gdLst>
              <a:gd name="f0" fmla="val 10800000"/>
              <a:gd name="f1" fmla="val 5400000"/>
              <a:gd name="f2" fmla="val 180"/>
              <a:gd name="f3" fmla="val w"/>
              <a:gd name="f4" fmla="val h"/>
              <a:gd name="f5" fmla="val 0"/>
              <a:gd name="f6" fmla="val 29006"/>
              <a:gd name="f7" fmla="val 139823"/>
              <a:gd name="f8" fmla="val 28832"/>
              <a:gd name="f9" fmla="val 138"/>
              <a:gd name="f10" fmla="val 28904"/>
              <a:gd name="f11" fmla="+- 0 0 -90"/>
              <a:gd name="f12" fmla="*/ f3 1 29006"/>
              <a:gd name="f13" fmla="*/ f4 1 139823"/>
              <a:gd name="f14" fmla="+- f7 0 f5"/>
              <a:gd name="f15" fmla="+- f6 0 f5"/>
              <a:gd name="f16" fmla="*/ f11 f0 1"/>
              <a:gd name="f17" fmla="*/ f15 1 29006"/>
              <a:gd name="f18" fmla="*/ f14 1 139823"/>
              <a:gd name="f19" fmla="*/ 28832 f15 1"/>
              <a:gd name="f20" fmla="*/ 0 f14 1"/>
              <a:gd name="f21" fmla="*/ 29006 f15 1"/>
              <a:gd name="f22" fmla="*/ 139823 f14 1"/>
              <a:gd name="f23" fmla="*/ 138 f15 1"/>
              <a:gd name="f24" fmla="*/ 0 f15 1"/>
              <a:gd name="f25" fmla="*/ 28904 f14 1"/>
              <a:gd name="f26" fmla="*/ f16 1 f2"/>
              <a:gd name="f27" fmla="*/ f19 1 29006"/>
              <a:gd name="f28" fmla="*/ f20 1 139823"/>
              <a:gd name="f29" fmla="*/ f21 1 29006"/>
              <a:gd name="f30" fmla="*/ f22 1 139823"/>
              <a:gd name="f31" fmla="*/ f23 1 29006"/>
              <a:gd name="f32" fmla="*/ f24 1 29006"/>
              <a:gd name="f33" fmla="*/ f25 1 13982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006" h="13982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6" name="Freeform: Shape 167">
            <a:extLst>
              <a:ext uri="{FF2B5EF4-FFF2-40B4-BE49-F238E27FC236}">
                <a16:creationId xmlns:a16="http://schemas.microsoft.com/office/drawing/2014/main" id="{DB85131B-E5C1-F6AA-7358-E58A6E55A5D2}"/>
              </a:ext>
            </a:extLst>
          </p:cNvPr>
          <p:cNvSpPr/>
          <p:nvPr/>
        </p:nvSpPr>
        <p:spPr>
          <a:xfrm>
            <a:off x="118625" y="6779197"/>
            <a:ext cx="28931" cy="78802"/>
          </a:xfrm>
          <a:custGeom>
            <a:avLst/>
            <a:gdLst>
              <a:gd name="f0" fmla="val 10800000"/>
              <a:gd name="f1" fmla="val 5400000"/>
              <a:gd name="f2" fmla="val 180"/>
              <a:gd name="f3" fmla="val w"/>
              <a:gd name="f4" fmla="val h"/>
              <a:gd name="f5" fmla="val 0"/>
              <a:gd name="f6" fmla="val 28931"/>
              <a:gd name="f7" fmla="val 78803"/>
              <a:gd name="f8" fmla="val 28833"/>
              <a:gd name="f9" fmla="val 62"/>
              <a:gd name="f10" fmla="val 28904"/>
              <a:gd name="f11" fmla="+- 0 0 -90"/>
              <a:gd name="f12" fmla="*/ f3 1 28931"/>
              <a:gd name="f13" fmla="*/ f4 1 78803"/>
              <a:gd name="f14" fmla="+- f7 0 f5"/>
              <a:gd name="f15" fmla="+- f6 0 f5"/>
              <a:gd name="f16" fmla="*/ f11 f0 1"/>
              <a:gd name="f17" fmla="*/ f15 1 28931"/>
              <a:gd name="f18" fmla="*/ f14 1 78803"/>
              <a:gd name="f19" fmla="*/ 28833 f15 1"/>
              <a:gd name="f20" fmla="*/ 0 f14 1"/>
              <a:gd name="f21" fmla="*/ 28931 f15 1"/>
              <a:gd name="f22" fmla="*/ 78803 f14 1"/>
              <a:gd name="f23" fmla="*/ 62 f15 1"/>
              <a:gd name="f24" fmla="*/ 0 f15 1"/>
              <a:gd name="f25" fmla="*/ 28904 f14 1"/>
              <a:gd name="f26" fmla="*/ f16 1 f2"/>
              <a:gd name="f27" fmla="*/ f19 1 28931"/>
              <a:gd name="f28" fmla="*/ f20 1 78803"/>
              <a:gd name="f29" fmla="*/ f21 1 28931"/>
              <a:gd name="f30" fmla="*/ f22 1 78803"/>
              <a:gd name="f31" fmla="*/ f23 1 28931"/>
              <a:gd name="f32" fmla="*/ f24 1 28931"/>
              <a:gd name="f33" fmla="*/ f25 1 7880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8931" h="7880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7" name="Freeform: Shape 166">
            <a:extLst>
              <a:ext uri="{FF2B5EF4-FFF2-40B4-BE49-F238E27FC236}">
                <a16:creationId xmlns:a16="http://schemas.microsoft.com/office/drawing/2014/main" id="{B49ADC40-387D-830B-412F-81BFE11FAA51}"/>
              </a:ext>
            </a:extLst>
          </p:cNvPr>
          <p:cNvSpPr/>
          <p:nvPr/>
        </p:nvSpPr>
        <p:spPr>
          <a:xfrm>
            <a:off x="70454" y="6841019"/>
            <a:ext cx="16962" cy="16980"/>
          </a:xfrm>
          <a:custGeom>
            <a:avLst/>
            <a:gdLst>
              <a:gd name="f0" fmla="val 10800000"/>
              <a:gd name="f1" fmla="val 5400000"/>
              <a:gd name="f2" fmla="val 180"/>
              <a:gd name="f3" fmla="val w"/>
              <a:gd name="f4" fmla="val h"/>
              <a:gd name="f5" fmla="val 0"/>
              <a:gd name="f6" fmla="val 16961"/>
              <a:gd name="f7" fmla="val 16982"/>
              <a:gd name="f8" fmla="val 16940"/>
              <a:gd name="f9" fmla="+- 0 0 -90"/>
              <a:gd name="f10" fmla="*/ f3 1 16961"/>
              <a:gd name="f11" fmla="*/ f4 1 16982"/>
              <a:gd name="f12" fmla="+- f7 0 f5"/>
              <a:gd name="f13" fmla="+- f6 0 f5"/>
              <a:gd name="f14" fmla="*/ f9 f0 1"/>
              <a:gd name="f15" fmla="*/ f13 1 16961"/>
              <a:gd name="f16" fmla="*/ f12 1 16982"/>
              <a:gd name="f17" fmla="*/ 16940 f13 1"/>
              <a:gd name="f18" fmla="*/ 0 f12 1"/>
              <a:gd name="f19" fmla="*/ 16961 f13 1"/>
              <a:gd name="f20" fmla="*/ 16982 f12 1"/>
              <a:gd name="f21" fmla="*/ 0 f13 1"/>
              <a:gd name="f22" fmla="*/ f14 1 f2"/>
              <a:gd name="f23" fmla="*/ f17 1 16961"/>
              <a:gd name="f24" fmla="*/ f18 1 16982"/>
              <a:gd name="f25" fmla="*/ f19 1 16961"/>
              <a:gd name="f26" fmla="*/ f20 1 16982"/>
              <a:gd name="f27" fmla="*/ f21 1 16961"/>
              <a:gd name="f28" fmla="*/ f5 1 f15"/>
              <a:gd name="f29" fmla="*/ f6 1 f15"/>
              <a:gd name="f30" fmla="*/ f5 1 f16"/>
              <a:gd name="f31" fmla="*/ f7 1 f16"/>
              <a:gd name="f32" fmla="+- f22 0 f1"/>
              <a:gd name="f33" fmla="*/ f23 1 f15"/>
              <a:gd name="f34" fmla="*/ f24 1 f16"/>
              <a:gd name="f35" fmla="*/ f25 1 f15"/>
              <a:gd name="f36" fmla="*/ f26 1 f16"/>
              <a:gd name="f37" fmla="*/ f27 1 f15"/>
              <a:gd name="f38" fmla="*/ f28 f10 1"/>
              <a:gd name="f39" fmla="*/ f29 f10 1"/>
              <a:gd name="f40" fmla="*/ f31 f11 1"/>
              <a:gd name="f41" fmla="*/ f30 f11 1"/>
              <a:gd name="f42" fmla="*/ f33 f10 1"/>
              <a:gd name="f43" fmla="*/ f34 f11 1"/>
              <a:gd name="f44" fmla="*/ f35 f10 1"/>
              <a:gd name="f45" fmla="*/ f36 f11 1"/>
              <a:gd name="f46" fmla="*/ f37 f10 1"/>
            </a:gdLst>
            <a:ahLst/>
            <a:cxnLst>
              <a:cxn ang="3cd4">
                <a:pos x="hc" y="t"/>
              </a:cxn>
              <a:cxn ang="0">
                <a:pos x="r" y="vc"/>
              </a:cxn>
              <a:cxn ang="cd4">
                <a:pos x="hc" y="b"/>
              </a:cxn>
              <a:cxn ang="cd2">
                <a:pos x="l" y="vc"/>
              </a:cxn>
              <a:cxn ang="f32">
                <a:pos x="f42" y="f43"/>
              </a:cxn>
              <a:cxn ang="f32">
                <a:pos x="f44" y="f45"/>
              </a:cxn>
              <a:cxn ang="f32">
                <a:pos x="f46" y="f45"/>
              </a:cxn>
              <a:cxn ang="f32">
                <a:pos x="f42" y="f43"/>
              </a:cxn>
            </a:cxnLst>
            <a:rect l="f38" t="f41" r="f39" b="f40"/>
            <a:pathLst>
              <a:path w="16961" h="16982">
                <a:moveTo>
                  <a:pt x="f8" y="f5"/>
                </a:moveTo>
                <a:lnTo>
                  <a:pt x="f6" y="f7"/>
                </a:lnTo>
                <a:lnTo>
                  <a:pt x="f5" y="f7"/>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8" name="Date Placeholder 3">
            <a:extLst>
              <a:ext uri="{FF2B5EF4-FFF2-40B4-BE49-F238E27FC236}">
                <a16:creationId xmlns:a16="http://schemas.microsoft.com/office/drawing/2014/main" id="{88AE5246-9DD4-BD56-33F2-53E383A5C760}"/>
              </a:ext>
            </a:extLst>
          </p:cNvPr>
          <p:cNvSpPr txBox="1">
            <a:spLocks noGrp="1"/>
          </p:cNvSpPr>
          <p:nvPr>
            <p:ph type="dt" sz="half" idx="7"/>
          </p:nvPr>
        </p:nvSpPr>
        <p:spPr>
          <a:xfrm>
            <a:off x="4937760" y="6353178"/>
            <a:ext cx="1097280" cy="365129"/>
          </a:xfrm>
        </p:spPr>
        <p:txBody>
          <a:bodyPr/>
          <a:lstStyle>
            <a:lvl1pPr>
              <a:defRPr>
                <a:solidFill>
                  <a:srgbClr val="404040"/>
                </a:solidFill>
              </a:defRPr>
            </a:lvl1pPr>
          </a:lstStyle>
          <a:p>
            <a:pPr lvl="0"/>
            <a:r>
              <a:rPr lang="en-US"/>
              <a:t>20XX</a:t>
            </a:r>
          </a:p>
        </p:txBody>
      </p:sp>
      <p:sp>
        <p:nvSpPr>
          <p:cNvPr id="69" name="Footer Placeholder 4">
            <a:extLst>
              <a:ext uri="{FF2B5EF4-FFF2-40B4-BE49-F238E27FC236}">
                <a16:creationId xmlns:a16="http://schemas.microsoft.com/office/drawing/2014/main" id="{78EC5F0D-2318-3ED2-57FC-36C5570541EC}"/>
              </a:ext>
            </a:extLst>
          </p:cNvPr>
          <p:cNvSpPr txBox="1">
            <a:spLocks noGrp="1"/>
          </p:cNvSpPr>
          <p:nvPr>
            <p:ph type="ftr" sz="quarter" idx="9"/>
          </p:nvPr>
        </p:nvSpPr>
        <p:spPr>
          <a:xfrm>
            <a:off x="7436165" y="6349995"/>
            <a:ext cx="2286000" cy="365129"/>
          </a:xfrm>
        </p:spPr>
        <p:txBody>
          <a:bodyPr/>
          <a:lstStyle>
            <a:lvl1pPr>
              <a:defRPr>
                <a:solidFill>
                  <a:srgbClr val="404040"/>
                </a:solidFill>
              </a:defRPr>
            </a:lvl1pPr>
          </a:lstStyle>
          <a:p>
            <a:pPr lvl="0"/>
            <a:r>
              <a:rPr lang="en-US"/>
              <a:t>Pitch deck title</a:t>
            </a:r>
          </a:p>
        </p:txBody>
      </p:sp>
      <p:sp>
        <p:nvSpPr>
          <p:cNvPr id="70" name="Slide Number Placeholder 5">
            <a:extLst>
              <a:ext uri="{FF2B5EF4-FFF2-40B4-BE49-F238E27FC236}">
                <a16:creationId xmlns:a16="http://schemas.microsoft.com/office/drawing/2014/main" id="{FEFB921A-61A7-80B9-6842-3DBAEE53FD13}"/>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4CA66A50-6E83-4EE2-ADC4-3274EC9EF7B2}" type="slidenum">
              <a:t>‹#›</a:t>
            </a:fld>
            <a:endParaRPr lang="en-US"/>
          </a:p>
        </p:txBody>
      </p:sp>
    </p:spTree>
    <p:extLst>
      <p:ext uri="{BB962C8B-B14F-4D97-AF65-F5344CB8AC3E}">
        <p14:creationId xmlns:p14="http://schemas.microsoft.com/office/powerpoint/2010/main" val="35172750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am 4 up">
    <p:bg>
      <p:bgPr>
        <a:solidFill>
          <a:srgbClr val="224E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F9D0-15AF-8EF6-454F-B4CC61D80375}"/>
              </a:ext>
            </a:extLst>
          </p:cNvPr>
          <p:cNvSpPr txBox="1">
            <a:spLocks noGrp="1"/>
          </p:cNvSpPr>
          <p:nvPr>
            <p:ph type="title"/>
          </p:nvPr>
        </p:nvSpPr>
        <p:spPr>
          <a:xfrm>
            <a:off x="914400" y="896112"/>
            <a:ext cx="10363196" cy="1325880"/>
          </a:xfrm>
        </p:spPr>
        <p:txBody>
          <a:bodyPr anchor="t"/>
          <a:lstStyle>
            <a:lvl1pPr>
              <a:defRPr cap="all">
                <a:solidFill>
                  <a:srgbClr val="F8F0E3"/>
                </a:solidFill>
              </a:defRPr>
            </a:lvl1pPr>
          </a:lstStyle>
          <a:p>
            <a:pPr lvl="0"/>
            <a:r>
              <a:rPr lang="en-US"/>
              <a:t>CLICK TO ADD TITLE</a:t>
            </a:r>
          </a:p>
        </p:txBody>
      </p:sp>
      <p:sp>
        <p:nvSpPr>
          <p:cNvPr id="3" name="Picture Placeholder 8">
            <a:extLst>
              <a:ext uri="{FF2B5EF4-FFF2-40B4-BE49-F238E27FC236}">
                <a16:creationId xmlns:a16="http://schemas.microsoft.com/office/drawing/2014/main" id="{98BB6588-3C55-F299-C163-CE73E512E1D0}"/>
              </a:ext>
            </a:extLst>
          </p:cNvPr>
          <p:cNvSpPr txBox="1">
            <a:spLocks noGrp="1"/>
          </p:cNvSpPr>
          <p:nvPr>
            <p:ph type="pic" idx="4294967295"/>
          </p:nvPr>
        </p:nvSpPr>
        <p:spPr>
          <a:xfrm>
            <a:off x="914400" y="1993392"/>
            <a:ext cx="2286000" cy="2286000"/>
          </a:xfrm>
          <a:solidFill>
            <a:srgbClr val="EFDCBD"/>
          </a:solidFill>
        </p:spPr>
        <p:txBody>
          <a:bodyPr/>
          <a:lstStyle>
            <a:lvl1pPr>
              <a:defRPr/>
            </a:lvl1pPr>
          </a:lstStyle>
          <a:p>
            <a:pPr lvl="0"/>
            <a:endParaRPr lang="en-US"/>
          </a:p>
        </p:txBody>
      </p:sp>
      <p:sp>
        <p:nvSpPr>
          <p:cNvPr id="4" name="Text Placeholder 10">
            <a:extLst>
              <a:ext uri="{FF2B5EF4-FFF2-40B4-BE49-F238E27FC236}">
                <a16:creationId xmlns:a16="http://schemas.microsoft.com/office/drawing/2014/main" id="{9BF937FC-5BA7-4DB4-98D1-A61C9452BE93}"/>
              </a:ext>
            </a:extLst>
          </p:cNvPr>
          <p:cNvSpPr txBox="1">
            <a:spLocks noGrp="1"/>
          </p:cNvSpPr>
          <p:nvPr>
            <p:ph type="body" idx="4294967295"/>
          </p:nvPr>
        </p:nvSpPr>
        <p:spPr>
          <a:xfrm>
            <a:off x="838203" y="4507992"/>
            <a:ext cx="2286000" cy="274320"/>
          </a:xfrm>
        </p:spPr>
        <p:txBody>
          <a:bodyPr>
            <a:noAutofit/>
          </a:bodyPr>
          <a:lstStyle>
            <a:lvl1pPr marL="0" indent="0">
              <a:buNone/>
              <a:defRPr sz="1600" b="1">
                <a:solidFill>
                  <a:srgbClr val="F8F0E3"/>
                </a:solidFill>
              </a:defRPr>
            </a:lvl1pPr>
          </a:lstStyle>
          <a:p>
            <a:pPr lvl="0"/>
            <a:r>
              <a:rPr lang="en-US"/>
              <a:t>Name</a:t>
            </a:r>
          </a:p>
        </p:txBody>
      </p:sp>
      <p:sp>
        <p:nvSpPr>
          <p:cNvPr id="5" name="Text Placeholder 10">
            <a:extLst>
              <a:ext uri="{FF2B5EF4-FFF2-40B4-BE49-F238E27FC236}">
                <a16:creationId xmlns:a16="http://schemas.microsoft.com/office/drawing/2014/main" id="{287607BB-9D25-84C2-BD3F-DEA129F32EFA}"/>
              </a:ext>
            </a:extLst>
          </p:cNvPr>
          <p:cNvSpPr txBox="1">
            <a:spLocks noGrp="1"/>
          </p:cNvSpPr>
          <p:nvPr>
            <p:ph type="body" idx="4294967295"/>
          </p:nvPr>
        </p:nvSpPr>
        <p:spPr>
          <a:xfrm>
            <a:off x="838203" y="4837176"/>
            <a:ext cx="2286000" cy="457200"/>
          </a:xfrm>
        </p:spPr>
        <p:txBody>
          <a:bodyPr>
            <a:noAutofit/>
          </a:bodyPr>
          <a:lstStyle>
            <a:lvl1pPr marL="0" indent="0">
              <a:buNone/>
              <a:defRPr sz="1200">
                <a:solidFill>
                  <a:srgbClr val="F8F0E3"/>
                </a:solidFill>
              </a:defRPr>
            </a:lvl1pPr>
          </a:lstStyle>
          <a:p>
            <a:pPr lvl="0"/>
            <a:r>
              <a:rPr lang="en-US"/>
              <a:t>Title</a:t>
            </a:r>
          </a:p>
        </p:txBody>
      </p:sp>
      <p:sp>
        <p:nvSpPr>
          <p:cNvPr id="6" name="Picture Placeholder 8">
            <a:extLst>
              <a:ext uri="{FF2B5EF4-FFF2-40B4-BE49-F238E27FC236}">
                <a16:creationId xmlns:a16="http://schemas.microsoft.com/office/drawing/2014/main" id="{04260894-BA70-AB87-D97B-E4CA5F5B2E5A}"/>
              </a:ext>
            </a:extLst>
          </p:cNvPr>
          <p:cNvSpPr txBox="1">
            <a:spLocks noGrp="1"/>
          </p:cNvSpPr>
          <p:nvPr>
            <p:ph type="pic" idx="4294967295"/>
          </p:nvPr>
        </p:nvSpPr>
        <p:spPr>
          <a:xfrm>
            <a:off x="3610810" y="1993392"/>
            <a:ext cx="2286000" cy="2286000"/>
          </a:xfrm>
          <a:solidFill>
            <a:srgbClr val="EFDCBD"/>
          </a:solidFill>
        </p:spPr>
        <p:txBody>
          <a:bodyPr/>
          <a:lstStyle>
            <a:lvl1pPr>
              <a:defRPr/>
            </a:lvl1pPr>
          </a:lstStyle>
          <a:p>
            <a:pPr lvl="0"/>
            <a:endParaRPr lang="en-US"/>
          </a:p>
        </p:txBody>
      </p:sp>
      <p:sp>
        <p:nvSpPr>
          <p:cNvPr id="7" name="Text Placeholder 10">
            <a:extLst>
              <a:ext uri="{FF2B5EF4-FFF2-40B4-BE49-F238E27FC236}">
                <a16:creationId xmlns:a16="http://schemas.microsoft.com/office/drawing/2014/main" id="{D4FB13F6-C006-F7C9-0FA1-3292A3D968D3}"/>
              </a:ext>
            </a:extLst>
          </p:cNvPr>
          <p:cNvSpPr txBox="1">
            <a:spLocks noGrp="1"/>
          </p:cNvSpPr>
          <p:nvPr>
            <p:ph type="body" idx="4294967295"/>
          </p:nvPr>
        </p:nvSpPr>
        <p:spPr>
          <a:xfrm>
            <a:off x="3535683" y="4511613"/>
            <a:ext cx="2286000" cy="274320"/>
          </a:xfrm>
        </p:spPr>
        <p:txBody>
          <a:bodyPr>
            <a:noAutofit/>
          </a:bodyPr>
          <a:lstStyle>
            <a:lvl1pPr marL="0" indent="0">
              <a:buNone/>
              <a:defRPr sz="1600" b="1">
                <a:solidFill>
                  <a:srgbClr val="F8F0E3"/>
                </a:solidFill>
              </a:defRPr>
            </a:lvl1pPr>
          </a:lstStyle>
          <a:p>
            <a:pPr lvl="0"/>
            <a:r>
              <a:rPr lang="en-US"/>
              <a:t>Name</a:t>
            </a:r>
          </a:p>
        </p:txBody>
      </p:sp>
      <p:sp>
        <p:nvSpPr>
          <p:cNvPr id="8" name="Text Placeholder 10">
            <a:extLst>
              <a:ext uri="{FF2B5EF4-FFF2-40B4-BE49-F238E27FC236}">
                <a16:creationId xmlns:a16="http://schemas.microsoft.com/office/drawing/2014/main" id="{4BC5D0E8-44FD-962D-90BA-74E02B5B29B2}"/>
              </a:ext>
            </a:extLst>
          </p:cNvPr>
          <p:cNvSpPr txBox="1">
            <a:spLocks noGrp="1"/>
          </p:cNvSpPr>
          <p:nvPr>
            <p:ph type="body" idx="4294967295"/>
          </p:nvPr>
        </p:nvSpPr>
        <p:spPr>
          <a:xfrm>
            <a:off x="3535683" y="4839224"/>
            <a:ext cx="2286000" cy="457200"/>
          </a:xfrm>
        </p:spPr>
        <p:txBody>
          <a:bodyPr>
            <a:noAutofit/>
          </a:bodyPr>
          <a:lstStyle>
            <a:lvl1pPr marL="0" indent="0">
              <a:buNone/>
              <a:defRPr sz="1200">
                <a:solidFill>
                  <a:srgbClr val="F8F0E3"/>
                </a:solidFill>
              </a:defRPr>
            </a:lvl1pPr>
          </a:lstStyle>
          <a:p>
            <a:pPr lvl="0"/>
            <a:r>
              <a:rPr lang="en-US"/>
              <a:t>Title</a:t>
            </a:r>
          </a:p>
        </p:txBody>
      </p:sp>
      <p:sp>
        <p:nvSpPr>
          <p:cNvPr id="9" name="Picture Placeholder 8">
            <a:extLst>
              <a:ext uri="{FF2B5EF4-FFF2-40B4-BE49-F238E27FC236}">
                <a16:creationId xmlns:a16="http://schemas.microsoft.com/office/drawing/2014/main" id="{D62E5A60-7F44-5113-3D56-D1B92B08BE55}"/>
              </a:ext>
            </a:extLst>
          </p:cNvPr>
          <p:cNvSpPr txBox="1">
            <a:spLocks noGrp="1"/>
          </p:cNvSpPr>
          <p:nvPr>
            <p:ph type="pic" idx="4294967295"/>
          </p:nvPr>
        </p:nvSpPr>
        <p:spPr>
          <a:xfrm>
            <a:off x="6307220" y="1993392"/>
            <a:ext cx="2286000" cy="2286000"/>
          </a:xfrm>
          <a:solidFill>
            <a:srgbClr val="EFDCBD"/>
          </a:solidFill>
        </p:spPr>
        <p:txBody>
          <a:bodyPr/>
          <a:lstStyle>
            <a:lvl1pPr>
              <a:defRPr/>
            </a:lvl1pPr>
          </a:lstStyle>
          <a:p>
            <a:pPr lvl="0"/>
            <a:endParaRPr lang="en-US"/>
          </a:p>
        </p:txBody>
      </p:sp>
      <p:sp>
        <p:nvSpPr>
          <p:cNvPr id="10" name="Text Placeholder 10">
            <a:extLst>
              <a:ext uri="{FF2B5EF4-FFF2-40B4-BE49-F238E27FC236}">
                <a16:creationId xmlns:a16="http://schemas.microsoft.com/office/drawing/2014/main" id="{40EE1E2B-B20F-3831-8DB1-004F32C11EB8}"/>
              </a:ext>
            </a:extLst>
          </p:cNvPr>
          <p:cNvSpPr txBox="1">
            <a:spLocks noGrp="1"/>
          </p:cNvSpPr>
          <p:nvPr>
            <p:ph type="body" idx="4294967295"/>
          </p:nvPr>
        </p:nvSpPr>
        <p:spPr>
          <a:xfrm>
            <a:off x="6233163" y="4511613"/>
            <a:ext cx="2286000" cy="274320"/>
          </a:xfrm>
        </p:spPr>
        <p:txBody>
          <a:bodyPr>
            <a:noAutofit/>
          </a:bodyPr>
          <a:lstStyle>
            <a:lvl1pPr marL="0" indent="0">
              <a:buNone/>
              <a:defRPr sz="1600" b="1">
                <a:solidFill>
                  <a:srgbClr val="F8F0E3"/>
                </a:solidFill>
              </a:defRPr>
            </a:lvl1pPr>
          </a:lstStyle>
          <a:p>
            <a:pPr lvl="0"/>
            <a:r>
              <a:rPr lang="en-US"/>
              <a:t>Name</a:t>
            </a:r>
          </a:p>
        </p:txBody>
      </p:sp>
      <p:sp>
        <p:nvSpPr>
          <p:cNvPr id="11" name="Text Placeholder 10">
            <a:extLst>
              <a:ext uri="{FF2B5EF4-FFF2-40B4-BE49-F238E27FC236}">
                <a16:creationId xmlns:a16="http://schemas.microsoft.com/office/drawing/2014/main" id="{F512C1D3-AB95-6A92-215D-B4C9AC35DFFD}"/>
              </a:ext>
            </a:extLst>
          </p:cNvPr>
          <p:cNvSpPr txBox="1">
            <a:spLocks noGrp="1"/>
          </p:cNvSpPr>
          <p:nvPr>
            <p:ph type="body" idx="4294967295"/>
          </p:nvPr>
        </p:nvSpPr>
        <p:spPr>
          <a:xfrm>
            <a:off x="6233163" y="4839224"/>
            <a:ext cx="2286000" cy="457200"/>
          </a:xfrm>
        </p:spPr>
        <p:txBody>
          <a:bodyPr>
            <a:noAutofit/>
          </a:bodyPr>
          <a:lstStyle>
            <a:lvl1pPr marL="0" indent="0">
              <a:buNone/>
              <a:defRPr sz="1200">
                <a:solidFill>
                  <a:srgbClr val="F8F0E3"/>
                </a:solidFill>
              </a:defRPr>
            </a:lvl1pPr>
          </a:lstStyle>
          <a:p>
            <a:pPr lvl="0"/>
            <a:r>
              <a:rPr lang="en-US"/>
              <a:t>Title</a:t>
            </a:r>
          </a:p>
        </p:txBody>
      </p:sp>
      <p:sp>
        <p:nvSpPr>
          <p:cNvPr id="12" name="Picture Placeholder 8">
            <a:extLst>
              <a:ext uri="{FF2B5EF4-FFF2-40B4-BE49-F238E27FC236}">
                <a16:creationId xmlns:a16="http://schemas.microsoft.com/office/drawing/2014/main" id="{C0581A4A-9879-D843-E8A3-B6F34678D4B3}"/>
              </a:ext>
            </a:extLst>
          </p:cNvPr>
          <p:cNvSpPr txBox="1">
            <a:spLocks noGrp="1"/>
          </p:cNvSpPr>
          <p:nvPr>
            <p:ph type="pic" idx="4294967295"/>
          </p:nvPr>
        </p:nvSpPr>
        <p:spPr>
          <a:xfrm>
            <a:off x="9003621" y="1993392"/>
            <a:ext cx="2286000" cy="2286000"/>
          </a:xfrm>
          <a:solidFill>
            <a:srgbClr val="EFDCBD"/>
          </a:solidFill>
        </p:spPr>
        <p:txBody>
          <a:bodyPr/>
          <a:lstStyle>
            <a:lvl1pPr>
              <a:defRPr/>
            </a:lvl1pPr>
          </a:lstStyle>
          <a:p>
            <a:pPr lvl="0"/>
            <a:endParaRPr lang="en-US"/>
          </a:p>
        </p:txBody>
      </p:sp>
      <p:sp>
        <p:nvSpPr>
          <p:cNvPr id="13" name="Text Placeholder 10">
            <a:extLst>
              <a:ext uri="{FF2B5EF4-FFF2-40B4-BE49-F238E27FC236}">
                <a16:creationId xmlns:a16="http://schemas.microsoft.com/office/drawing/2014/main" id="{09019A43-397C-4B13-8BBB-39E93B2536C2}"/>
              </a:ext>
            </a:extLst>
          </p:cNvPr>
          <p:cNvSpPr txBox="1">
            <a:spLocks noGrp="1"/>
          </p:cNvSpPr>
          <p:nvPr>
            <p:ph type="body" idx="4294967295"/>
          </p:nvPr>
        </p:nvSpPr>
        <p:spPr>
          <a:xfrm>
            <a:off x="8927973" y="4507992"/>
            <a:ext cx="2286000" cy="274320"/>
          </a:xfrm>
        </p:spPr>
        <p:txBody>
          <a:bodyPr>
            <a:noAutofit/>
          </a:bodyPr>
          <a:lstStyle>
            <a:lvl1pPr marL="0" indent="0">
              <a:buNone/>
              <a:defRPr sz="1600" b="1">
                <a:solidFill>
                  <a:srgbClr val="F8F0E3"/>
                </a:solidFill>
              </a:defRPr>
            </a:lvl1pPr>
          </a:lstStyle>
          <a:p>
            <a:pPr lvl="0"/>
            <a:r>
              <a:rPr lang="en-US"/>
              <a:t>Name</a:t>
            </a:r>
          </a:p>
        </p:txBody>
      </p:sp>
      <p:sp>
        <p:nvSpPr>
          <p:cNvPr id="14" name="Text Placeholder 10">
            <a:extLst>
              <a:ext uri="{FF2B5EF4-FFF2-40B4-BE49-F238E27FC236}">
                <a16:creationId xmlns:a16="http://schemas.microsoft.com/office/drawing/2014/main" id="{B945683C-C82E-C414-71C8-89EA86D382C0}"/>
              </a:ext>
            </a:extLst>
          </p:cNvPr>
          <p:cNvSpPr txBox="1">
            <a:spLocks noGrp="1"/>
          </p:cNvSpPr>
          <p:nvPr>
            <p:ph type="body" idx="4294967295"/>
          </p:nvPr>
        </p:nvSpPr>
        <p:spPr>
          <a:xfrm>
            <a:off x="8927973" y="4837176"/>
            <a:ext cx="2286000" cy="457200"/>
          </a:xfrm>
        </p:spPr>
        <p:txBody>
          <a:bodyPr>
            <a:noAutofit/>
          </a:bodyPr>
          <a:lstStyle>
            <a:lvl1pPr marL="0" indent="0">
              <a:buNone/>
              <a:defRPr sz="1200">
                <a:solidFill>
                  <a:srgbClr val="F8F0E3"/>
                </a:solidFill>
              </a:defRPr>
            </a:lvl1pPr>
          </a:lstStyle>
          <a:p>
            <a:pPr lvl="0"/>
            <a:r>
              <a:rPr lang="en-US"/>
              <a:t>Title</a:t>
            </a:r>
          </a:p>
        </p:txBody>
      </p:sp>
      <p:pic>
        <p:nvPicPr>
          <p:cNvPr id="15" name="Graphic 5">
            <a:extLst>
              <a:ext uri="{FF2B5EF4-FFF2-40B4-BE49-F238E27FC236}">
                <a16:creationId xmlns:a16="http://schemas.microsoft.com/office/drawing/2014/main" id="{7A9C4BB2-26B7-C8F2-B3DF-DCC8A02FE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sp>
        <p:nvSpPr>
          <p:cNvPr id="16" name="Date Placeholder 3">
            <a:extLst>
              <a:ext uri="{FF2B5EF4-FFF2-40B4-BE49-F238E27FC236}">
                <a16:creationId xmlns:a16="http://schemas.microsoft.com/office/drawing/2014/main" id="{C0142EBE-6256-A754-582D-5D2207042772}"/>
              </a:ext>
            </a:extLst>
          </p:cNvPr>
          <p:cNvSpPr txBox="1">
            <a:spLocks noGrp="1"/>
          </p:cNvSpPr>
          <p:nvPr>
            <p:ph type="dt" sz="half" idx="7"/>
          </p:nvPr>
        </p:nvSpPr>
        <p:spPr>
          <a:xfrm>
            <a:off x="914400" y="6353178"/>
            <a:ext cx="1097280" cy="365129"/>
          </a:xfrm>
        </p:spPr>
        <p:txBody>
          <a:bodyPr/>
          <a:lstStyle>
            <a:lvl1pPr>
              <a:defRPr>
                <a:solidFill>
                  <a:srgbClr val="F8F0E3"/>
                </a:solidFill>
              </a:defRPr>
            </a:lvl1pPr>
          </a:lstStyle>
          <a:p>
            <a:pPr lvl="0"/>
            <a:r>
              <a:rPr lang="en-US"/>
              <a:t>20XX</a:t>
            </a:r>
          </a:p>
        </p:txBody>
      </p:sp>
      <p:sp>
        <p:nvSpPr>
          <p:cNvPr id="17" name="Footer Placeholder 4">
            <a:extLst>
              <a:ext uri="{FF2B5EF4-FFF2-40B4-BE49-F238E27FC236}">
                <a16:creationId xmlns:a16="http://schemas.microsoft.com/office/drawing/2014/main" id="{82F2502C-B16E-1CE5-B5FD-DEB1FD8B81F7}"/>
              </a:ext>
            </a:extLst>
          </p:cNvPr>
          <p:cNvSpPr txBox="1">
            <a:spLocks noGrp="1"/>
          </p:cNvSpPr>
          <p:nvPr>
            <p:ph type="ftr" sz="quarter" idx="9"/>
          </p:nvPr>
        </p:nvSpPr>
        <p:spPr>
          <a:xfrm>
            <a:off x="5744525" y="6349995"/>
            <a:ext cx="2286000" cy="365129"/>
          </a:xfrm>
        </p:spPr>
        <p:txBody>
          <a:bodyPr/>
          <a:lstStyle>
            <a:lvl1pPr>
              <a:defRPr>
                <a:solidFill>
                  <a:srgbClr val="F8F0E3"/>
                </a:solidFill>
              </a:defRPr>
            </a:lvl1pPr>
          </a:lstStyle>
          <a:p>
            <a:pPr lvl="0"/>
            <a:r>
              <a:rPr lang="en-US"/>
              <a:t>Pitch deck title</a:t>
            </a:r>
          </a:p>
        </p:txBody>
      </p:sp>
      <p:sp>
        <p:nvSpPr>
          <p:cNvPr id="18" name="Slide Number Placeholder 5">
            <a:extLst>
              <a:ext uri="{FF2B5EF4-FFF2-40B4-BE49-F238E27FC236}">
                <a16:creationId xmlns:a16="http://schemas.microsoft.com/office/drawing/2014/main" id="{379611EE-D2C5-1A77-60CA-4BCE03A05AD5}"/>
              </a:ext>
            </a:extLst>
          </p:cNvPr>
          <p:cNvSpPr txBox="1">
            <a:spLocks noGrp="1"/>
          </p:cNvSpPr>
          <p:nvPr>
            <p:ph type="sldNum" sz="quarter" idx="8"/>
          </p:nvPr>
        </p:nvSpPr>
        <p:spPr>
          <a:xfrm>
            <a:off x="11123291" y="6356351"/>
            <a:ext cx="457200" cy="365129"/>
          </a:xfrm>
        </p:spPr>
        <p:txBody>
          <a:bodyPr/>
          <a:lstStyle>
            <a:lvl1pPr>
              <a:defRPr>
                <a:solidFill>
                  <a:srgbClr val="F8F0E3"/>
                </a:solidFill>
              </a:defRPr>
            </a:lvl1pPr>
          </a:lstStyle>
          <a:p>
            <a:pPr lvl="0"/>
            <a:fld id="{9D0A6709-9482-4C17-8AD0-4734B06FC1C8}" type="slidenum">
              <a:t>‹#›</a:t>
            </a:fld>
            <a:endParaRPr lang="en-US"/>
          </a:p>
        </p:txBody>
      </p:sp>
    </p:spTree>
    <p:extLst>
      <p:ext uri="{BB962C8B-B14F-4D97-AF65-F5344CB8AC3E}">
        <p14:creationId xmlns:p14="http://schemas.microsoft.com/office/powerpoint/2010/main" val="2475528654"/>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am 8 up">
    <p:bg>
      <p:bgPr>
        <a:solidFill>
          <a:srgbClr val="224E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CF17-993E-3405-8684-805BD7C75999}"/>
              </a:ext>
            </a:extLst>
          </p:cNvPr>
          <p:cNvSpPr txBox="1">
            <a:spLocks noGrp="1"/>
          </p:cNvSpPr>
          <p:nvPr>
            <p:ph type="title"/>
          </p:nvPr>
        </p:nvSpPr>
        <p:spPr>
          <a:xfrm>
            <a:off x="914400" y="896112"/>
            <a:ext cx="10515600" cy="1325880"/>
          </a:xfrm>
        </p:spPr>
        <p:txBody>
          <a:bodyPr anchor="t"/>
          <a:lstStyle>
            <a:lvl1pPr>
              <a:defRPr cap="all">
                <a:solidFill>
                  <a:srgbClr val="F8F0E3"/>
                </a:solidFill>
              </a:defRPr>
            </a:lvl1pPr>
          </a:lstStyle>
          <a:p>
            <a:pPr lvl="0"/>
            <a:r>
              <a:rPr lang="en-US"/>
              <a:t>CLICK TO ADD TITLE</a:t>
            </a:r>
          </a:p>
        </p:txBody>
      </p:sp>
      <p:sp>
        <p:nvSpPr>
          <p:cNvPr id="3" name="Picture Placeholder 8">
            <a:extLst>
              <a:ext uri="{FF2B5EF4-FFF2-40B4-BE49-F238E27FC236}">
                <a16:creationId xmlns:a16="http://schemas.microsoft.com/office/drawing/2014/main" id="{0D3BFE6C-A08B-DC22-2989-136C8E8378A1}"/>
              </a:ext>
            </a:extLst>
          </p:cNvPr>
          <p:cNvSpPr txBox="1">
            <a:spLocks noGrp="1"/>
          </p:cNvSpPr>
          <p:nvPr>
            <p:ph type="pic" idx="4294967295"/>
          </p:nvPr>
        </p:nvSpPr>
        <p:spPr>
          <a:xfrm>
            <a:off x="914400" y="1975104"/>
            <a:ext cx="2057400" cy="1371600"/>
          </a:xfrm>
          <a:solidFill>
            <a:srgbClr val="EFDCBD"/>
          </a:solidFill>
        </p:spPr>
        <p:txBody>
          <a:bodyPr/>
          <a:lstStyle>
            <a:lvl1pPr>
              <a:defRPr/>
            </a:lvl1pPr>
          </a:lstStyle>
          <a:p>
            <a:pPr lvl="0"/>
            <a:endParaRPr lang="en-US"/>
          </a:p>
        </p:txBody>
      </p:sp>
      <p:sp>
        <p:nvSpPr>
          <p:cNvPr id="4" name="Text Placeholder 10">
            <a:extLst>
              <a:ext uri="{FF2B5EF4-FFF2-40B4-BE49-F238E27FC236}">
                <a16:creationId xmlns:a16="http://schemas.microsoft.com/office/drawing/2014/main" id="{F25DAF76-F6F5-D5C8-2E6D-DDD6E6B91FF2}"/>
              </a:ext>
            </a:extLst>
          </p:cNvPr>
          <p:cNvSpPr txBox="1">
            <a:spLocks noGrp="1"/>
          </p:cNvSpPr>
          <p:nvPr>
            <p:ph type="body" idx="4294967295"/>
          </p:nvPr>
        </p:nvSpPr>
        <p:spPr>
          <a:xfrm>
            <a:off x="838203" y="3474720"/>
            <a:ext cx="2057400" cy="274320"/>
          </a:xfrm>
        </p:spPr>
        <p:txBody>
          <a:bodyPr>
            <a:noAutofit/>
          </a:bodyPr>
          <a:lstStyle>
            <a:lvl1pPr marL="0" indent="0">
              <a:buNone/>
              <a:defRPr sz="1000" b="1">
                <a:solidFill>
                  <a:srgbClr val="F8F0E3"/>
                </a:solidFill>
              </a:defRPr>
            </a:lvl1pPr>
          </a:lstStyle>
          <a:p>
            <a:pPr lvl="0"/>
            <a:r>
              <a:rPr lang="en-US"/>
              <a:t>Name</a:t>
            </a:r>
          </a:p>
        </p:txBody>
      </p:sp>
      <p:sp>
        <p:nvSpPr>
          <p:cNvPr id="5" name="Text Placeholder 10">
            <a:extLst>
              <a:ext uri="{FF2B5EF4-FFF2-40B4-BE49-F238E27FC236}">
                <a16:creationId xmlns:a16="http://schemas.microsoft.com/office/drawing/2014/main" id="{12B2D075-1FDD-42D3-BD01-61D582E3EF7A}"/>
              </a:ext>
            </a:extLst>
          </p:cNvPr>
          <p:cNvSpPr txBox="1">
            <a:spLocks noGrp="1"/>
          </p:cNvSpPr>
          <p:nvPr>
            <p:ph type="body" idx="4294967295"/>
          </p:nvPr>
        </p:nvSpPr>
        <p:spPr>
          <a:xfrm>
            <a:off x="838203" y="3703320"/>
            <a:ext cx="2057400" cy="274320"/>
          </a:xfrm>
        </p:spPr>
        <p:txBody>
          <a:bodyPr>
            <a:noAutofit/>
          </a:bodyPr>
          <a:lstStyle>
            <a:lvl1pPr marL="0" indent="0">
              <a:buNone/>
              <a:defRPr sz="1000">
                <a:solidFill>
                  <a:srgbClr val="F8F0E3"/>
                </a:solidFill>
              </a:defRPr>
            </a:lvl1pPr>
          </a:lstStyle>
          <a:p>
            <a:pPr lvl="0"/>
            <a:r>
              <a:rPr lang="en-US"/>
              <a:t>Title</a:t>
            </a:r>
          </a:p>
        </p:txBody>
      </p:sp>
      <p:sp>
        <p:nvSpPr>
          <p:cNvPr id="6" name="Picture Placeholder 8">
            <a:extLst>
              <a:ext uri="{FF2B5EF4-FFF2-40B4-BE49-F238E27FC236}">
                <a16:creationId xmlns:a16="http://schemas.microsoft.com/office/drawing/2014/main" id="{1D9FA241-D5F8-C89F-E9FF-ACA46011A8FC}"/>
              </a:ext>
            </a:extLst>
          </p:cNvPr>
          <p:cNvSpPr txBox="1">
            <a:spLocks noGrp="1"/>
          </p:cNvSpPr>
          <p:nvPr>
            <p:ph type="pic" idx="4294967295"/>
          </p:nvPr>
        </p:nvSpPr>
        <p:spPr>
          <a:xfrm>
            <a:off x="3683002" y="1975104"/>
            <a:ext cx="2057400" cy="1371600"/>
          </a:xfrm>
          <a:solidFill>
            <a:srgbClr val="EFDCBD"/>
          </a:solidFill>
        </p:spPr>
        <p:txBody>
          <a:bodyPr/>
          <a:lstStyle>
            <a:lvl1pPr>
              <a:defRPr/>
            </a:lvl1pPr>
          </a:lstStyle>
          <a:p>
            <a:pPr lvl="0"/>
            <a:endParaRPr lang="en-US"/>
          </a:p>
        </p:txBody>
      </p:sp>
      <p:sp>
        <p:nvSpPr>
          <p:cNvPr id="7" name="Text Placeholder 10">
            <a:extLst>
              <a:ext uri="{FF2B5EF4-FFF2-40B4-BE49-F238E27FC236}">
                <a16:creationId xmlns:a16="http://schemas.microsoft.com/office/drawing/2014/main" id="{CBA50B25-7D93-62F3-947A-7A94100BD4DF}"/>
              </a:ext>
            </a:extLst>
          </p:cNvPr>
          <p:cNvSpPr txBox="1">
            <a:spLocks noGrp="1"/>
          </p:cNvSpPr>
          <p:nvPr>
            <p:ph type="body" idx="4294967295"/>
          </p:nvPr>
        </p:nvSpPr>
        <p:spPr>
          <a:xfrm>
            <a:off x="3608835" y="3474720"/>
            <a:ext cx="2057400" cy="274320"/>
          </a:xfrm>
        </p:spPr>
        <p:txBody>
          <a:bodyPr>
            <a:noAutofit/>
          </a:bodyPr>
          <a:lstStyle>
            <a:lvl1pPr marL="0" indent="0">
              <a:buNone/>
              <a:defRPr sz="1000" b="1">
                <a:solidFill>
                  <a:srgbClr val="F8F0E3"/>
                </a:solidFill>
              </a:defRPr>
            </a:lvl1pPr>
          </a:lstStyle>
          <a:p>
            <a:pPr lvl="0"/>
            <a:r>
              <a:rPr lang="en-US"/>
              <a:t>Name</a:t>
            </a:r>
          </a:p>
        </p:txBody>
      </p:sp>
      <p:sp>
        <p:nvSpPr>
          <p:cNvPr id="8" name="Text Placeholder 10">
            <a:extLst>
              <a:ext uri="{FF2B5EF4-FFF2-40B4-BE49-F238E27FC236}">
                <a16:creationId xmlns:a16="http://schemas.microsoft.com/office/drawing/2014/main" id="{5679784C-14B4-426A-6C5F-DD8A736A0B4D}"/>
              </a:ext>
            </a:extLst>
          </p:cNvPr>
          <p:cNvSpPr txBox="1">
            <a:spLocks noGrp="1"/>
          </p:cNvSpPr>
          <p:nvPr>
            <p:ph type="body" idx="4294967295"/>
          </p:nvPr>
        </p:nvSpPr>
        <p:spPr>
          <a:xfrm>
            <a:off x="3608835" y="3703320"/>
            <a:ext cx="2057400" cy="274320"/>
          </a:xfrm>
        </p:spPr>
        <p:txBody>
          <a:bodyPr>
            <a:noAutofit/>
          </a:bodyPr>
          <a:lstStyle>
            <a:lvl1pPr marL="0" indent="0">
              <a:buNone/>
              <a:defRPr sz="1000">
                <a:solidFill>
                  <a:srgbClr val="F8F0E3"/>
                </a:solidFill>
              </a:defRPr>
            </a:lvl1pPr>
          </a:lstStyle>
          <a:p>
            <a:pPr lvl="0"/>
            <a:r>
              <a:rPr lang="en-US"/>
              <a:t>Title</a:t>
            </a:r>
          </a:p>
        </p:txBody>
      </p:sp>
      <p:sp>
        <p:nvSpPr>
          <p:cNvPr id="9" name="Picture Placeholder 8">
            <a:extLst>
              <a:ext uri="{FF2B5EF4-FFF2-40B4-BE49-F238E27FC236}">
                <a16:creationId xmlns:a16="http://schemas.microsoft.com/office/drawing/2014/main" id="{7D6F4D58-8370-11C8-C5D6-C92D25BF5EB8}"/>
              </a:ext>
            </a:extLst>
          </p:cNvPr>
          <p:cNvSpPr txBox="1">
            <a:spLocks noGrp="1"/>
          </p:cNvSpPr>
          <p:nvPr>
            <p:ph type="pic" idx="4294967295"/>
          </p:nvPr>
        </p:nvSpPr>
        <p:spPr>
          <a:xfrm>
            <a:off x="6451594" y="1975104"/>
            <a:ext cx="2057400" cy="1371600"/>
          </a:xfrm>
          <a:solidFill>
            <a:srgbClr val="EFDCBD"/>
          </a:solidFill>
        </p:spPr>
        <p:txBody>
          <a:bodyPr/>
          <a:lstStyle>
            <a:lvl1pPr>
              <a:defRPr/>
            </a:lvl1pPr>
          </a:lstStyle>
          <a:p>
            <a:pPr lvl="0"/>
            <a:endParaRPr lang="en-US"/>
          </a:p>
        </p:txBody>
      </p:sp>
      <p:sp>
        <p:nvSpPr>
          <p:cNvPr id="10" name="Text Placeholder 10">
            <a:extLst>
              <a:ext uri="{FF2B5EF4-FFF2-40B4-BE49-F238E27FC236}">
                <a16:creationId xmlns:a16="http://schemas.microsoft.com/office/drawing/2014/main" id="{964CA408-1CBB-53CE-7B63-8AF2B4733592}"/>
              </a:ext>
            </a:extLst>
          </p:cNvPr>
          <p:cNvSpPr txBox="1">
            <a:spLocks noGrp="1"/>
          </p:cNvSpPr>
          <p:nvPr>
            <p:ph type="body" idx="4294967295"/>
          </p:nvPr>
        </p:nvSpPr>
        <p:spPr>
          <a:xfrm>
            <a:off x="6379467" y="3474720"/>
            <a:ext cx="2057400" cy="274320"/>
          </a:xfrm>
        </p:spPr>
        <p:txBody>
          <a:bodyPr>
            <a:noAutofit/>
          </a:bodyPr>
          <a:lstStyle>
            <a:lvl1pPr marL="0" indent="0">
              <a:buNone/>
              <a:defRPr sz="1000" b="1">
                <a:solidFill>
                  <a:srgbClr val="F8F0E3"/>
                </a:solidFill>
              </a:defRPr>
            </a:lvl1pPr>
          </a:lstStyle>
          <a:p>
            <a:pPr lvl="0"/>
            <a:r>
              <a:rPr lang="en-US"/>
              <a:t>Name</a:t>
            </a:r>
          </a:p>
        </p:txBody>
      </p:sp>
      <p:sp>
        <p:nvSpPr>
          <p:cNvPr id="11" name="Text Placeholder 10">
            <a:extLst>
              <a:ext uri="{FF2B5EF4-FFF2-40B4-BE49-F238E27FC236}">
                <a16:creationId xmlns:a16="http://schemas.microsoft.com/office/drawing/2014/main" id="{6D1D0A3A-9A2F-C472-A3AC-41C573D2E180}"/>
              </a:ext>
            </a:extLst>
          </p:cNvPr>
          <p:cNvSpPr txBox="1">
            <a:spLocks noGrp="1"/>
          </p:cNvSpPr>
          <p:nvPr>
            <p:ph type="body" idx="4294967295"/>
          </p:nvPr>
        </p:nvSpPr>
        <p:spPr>
          <a:xfrm>
            <a:off x="6379467" y="3703320"/>
            <a:ext cx="2057400" cy="274320"/>
          </a:xfrm>
        </p:spPr>
        <p:txBody>
          <a:bodyPr>
            <a:noAutofit/>
          </a:bodyPr>
          <a:lstStyle>
            <a:lvl1pPr marL="0" indent="0">
              <a:buNone/>
              <a:defRPr sz="1000">
                <a:solidFill>
                  <a:srgbClr val="F8F0E3"/>
                </a:solidFill>
              </a:defRPr>
            </a:lvl1pPr>
          </a:lstStyle>
          <a:p>
            <a:pPr lvl="0"/>
            <a:r>
              <a:rPr lang="en-US"/>
              <a:t>Title</a:t>
            </a:r>
          </a:p>
        </p:txBody>
      </p:sp>
      <p:sp>
        <p:nvSpPr>
          <p:cNvPr id="12" name="Picture Placeholder 8">
            <a:extLst>
              <a:ext uri="{FF2B5EF4-FFF2-40B4-BE49-F238E27FC236}">
                <a16:creationId xmlns:a16="http://schemas.microsoft.com/office/drawing/2014/main" id="{C37BB2CA-C1CC-9F81-6FDE-1623CB9AF2FC}"/>
              </a:ext>
            </a:extLst>
          </p:cNvPr>
          <p:cNvSpPr txBox="1">
            <a:spLocks noGrp="1"/>
          </p:cNvSpPr>
          <p:nvPr>
            <p:ph type="pic" idx="4294967295"/>
          </p:nvPr>
        </p:nvSpPr>
        <p:spPr>
          <a:xfrm>
            <a:off x="9220196" y="1975104"/>
            <a:ext cx="2057400" cy="1371600"/>
          </a:xfrm>
          <a:solidFill>
            <a:srgbClr val="EFDCBD"/>
          </a:solidFill>
        </p:spPr>
        <p:txBody>
          <a:bodyPr/>
          <a:lstStyle>
            <a:lvl1pPr>
              <a:defRPr/>
            </a:lvl1pPr>
          </a:lstStyle>
          <a:p>
            <a:pPr lvl="0"/>
            <a:endParaRPr lang="en-US"/>
          </a:p>
        </p:txBody>
      </p:sp>
      <p:sp>
        <p:nvSpPr>
          <p:cNvPr id="13" name="Text Placeholder 10">
            <a:extLst>
              <a:ext uri="{FF2B5EF4-FFF2-40B4-BE49-F238E27FC236}">
                <a16:creationId xmlns:a16="http://schemas.microsoft.com/office/drawing/2014/main" id="{5C2C3880-3ADA-AB03-7675-1CDE4BA1B9AD}"/>
              </a:ext>
            </a:extLst>
          </p:cNvPr>
          <p:cNvSpPr txBox="1">
            <a:spLocks noGrp="1"/>
          </p:cNvSpPr>
          <p:nvPr>
            <p:ph type="body" idx="4294967295"/>
          </p:nvPr>
        </p:nvSpPr>
        <p:spPr>
          <a:xfrm>
            <a:off x="9140955" y="3474720"/>
            <a:ext cx="2057400" cy="274320"/>
          </a:xfrm>
        </p:spPr>
        <p:txBody>
          <a:bodyPr>
            <a:noAutofit/>
          </a:bodyPr>
          <a:lstStyle>
            <a:lvl1pPr marL="0" indent="0">
              <a:buNone/>
              <a:defRPr sz="1000" b="1">
                <a:solidFill>
                  <a:srgbClr val="F8F0E3"/>
                </a:solidFill>
              </a:defRPr>
            </a:lvl1pPr>
          </a:lstStyle>
          <a:p>
            <a:pPr lvl="0"/>
            <a:r>
              <a:rPr lang="en-US"/>
              <a:t>Name</a:t>
            </a:r>
          </a:p>
        </p:txBody>
      </p:sp>
      <p:sp>
        <p:nvSpPr>
          <p:cNvPr id="14" name="Text Placeholder 10">
            <a:extLst>
              <a:ext uri="{FF2B5EF4-FFF2-40B4-BE49-F238E27FC236}">
                <a16:creationId xmlns:a16="http://schemas.microsoft.com/office/drawing/2014/main" id="{572E89DB-A26A-8604-B361-015E3A81357A}"/>
              </a:ext>
            </a:extLst>
          </p:cNvPr>
          <p:cNvSpPr txBox="1">
            <a:spLocks noGrp="1"/>
          </p:cNvSpPr>
          <p:nvPr>
            <p:ph type="body" idx="4294967295"/>
          </p:nvPr>
        </p:nvSpPr>
        <p:spPr>
          <a:xfrm>
            <a:off x="9140955" y="3703320"/>
            <a:ext cx="2057400" cy="274320"/>
          </a:xfrm>
        </p:spPr>
        <p:txBody>
          <a:bodyPr>
            <a:noAutofit/>
          </a:bodyPr>
          <a:lstStyle>
            <a:lvl1pPr marL="0" indent="0">
              <a:buNone/>
              <a:defRPr sz="1000">
                <a:solidFill>
                  <a:srgbClr val="F8F0E3"/>
                </a:solidFill>
              </a:defRPr>
            </a:lvl1pPr>
          </a:lstStyle>
          <a:p>
            <a:pPr lvl="0"/>
            <a:r>
              <a:rPr lang="en-US"/>
              <a:t>Title</a:t>
            </a:r>
          </a:p>
        </p:txBody>
      </p:sp>
      <p:sp>
        <p:nvSpPr>
          <p:cNvPr id="15" name="Picture Placeholder 8">
            <a:extLst>
              <a:ext uri="{FF2B5EF4-FFF2-40B4-BE49-F238E27FC236}">
                <a16:creationId xmlns:a16="http://schemas.microsoft.com/office/drawing/2014/main" id="{CBB4D2E9-B8D9-D2FD-5D9B-90EC0C1CE669}"/>
              </a:ext>
            </a:extLst>
          </p:cNvPr>
          <p:cNvSpPr txBox="1">
            <a:spLocks noGrp="1"/>
          </p:cNvSpPr>
          <p:nvPr>
            <p:ph type="pic" idx="4294967295"/>
          </p:nvPr>
        </p:nvSpPr>
        <p:spPr>
          <a:xfrm>
            <a:off x="914400" y="4160520"/>
            <a:ext cx="2057400" cy="1371600"/>
          </a:xfrm>
          <a:solidFill>
            <a:srgbClr val="EFDCBD"/>
          </a:solidFill>
        </p:spPr>
        <p:txBody>
          <a:bodyPr/>
          <a:lstStyle>
            <a:lvl1pPr>
              <a:defRPr/>
            </a:lvl1pPr>
          </a:lstStyle>
          <a:p>
            <a:pPr lvl="0"/>
            <a:endParaRPr lang="en-US"/>
          </a:p>
        </p:txBody>
      </p:sp>
      <p:sp>
        <p:nvSpPr>
          <p:cNvPr id="16" name="Text Placeholder 10">
            <a:extLst>
              <a:ext uri="{FF2B5EF4-FFF2-40B4-BE49-F238E27FC236}">
                <a16:creationId xmlns:a16="http://schemas.microsoft.com/office/drawing/2014/main" id="{3CCCB739-B0C7-CFD6-7CBE-CAAB1EA26A3B}"/>
              </a:ext>
            </a:extLst>
          </p:cNvPr>
          <p:cNvSpPr txBox="1">
            <a:spLocks noGrp="1"/>
          </p:cNvSpPr>
          <p:nvPr>
            <p:ph type="body" idx="4294967295"/>
          </p:nvPr>
        </p:nvSpPr>
        <p:spPr>
          <a:xfrm>
            <a:off x="838203" y="5669280"/>
            <a:ext cx="2057400" cy="274320"/>
          </a:xfrm>
        </p:spPr>
        <p:txBody>
          <a:bodyPr>
            <a:noAutofit/>
          </a:bodyPr>
          <a:lstStyle>
            <a:lvl1pPr marL="0" indent="0">
              <a:buNone/>
              <a:defRPr sz="1000" b="1">
                <a:solidFill>
                  <a:srgbClr val="F8F0E3"/>
                </a:solidFill>
              </a:defRPr>
            </a:lvl1pPr>
          </a:lstStyle>
          <a:p>
            <a:pPr lvl="0"/>
            <a:r>
              <a:rPr lang="en-US"/>
              <a:t>Name</a:t>
            </a:r>
          </a:p>
        </p:txBody>
      </p:sp>
      <p:sp>
        <p:nvSpPr>
          <p:cNvPr id="17" name="Text Placeholder 10">
            <a:extLst>
              <a:ext uri="{FF2B5EF4-FFF2-40B4-BE49-F238E27FC236}">
                <a16:creationId xmlns:a16="http://schemas.microsoft.com/office/drawing/2014/main" id="{44E19C9D-C764-9299-20F8-F5FF4BA49334}"/>
              </a:ext>
            </a:extLst>
          </p:cNvPr>
          <p:cNvSpPr txBox="1">
            <a:spLocks noGrp="1"/>
          </p:cNvSpPr>
          <p:nvPr>
            <p:ph type="body" idx="4294967295"/>
          </p:nvPr>
        </p:nvSpPr>
        <p:spPr>
          <a:xfrm>
            <a:off x="838203" y="5907024"/>
            <a:ext cx="2057400" cy="274320"/>
          </a:xfrm>
        </p:spPr>
        <p:txBody>
          <a:bodyPr>
            <a:noAutofit/>
          </a:bodyPr>
          <a:lstStyle>
            <a:lvl1pPr marL="0" indent="0">
              <a:buNone/>
              <a:defRPr sz="1000">
                <a:solidFill>
                  <a:srgbClr val="F8F0E3"/>
                </a:solidFill>
              </a:defRPr>
            </a:lvl1pPr>
          </a:lstStyle>
          <a:p>
            <a:pPr lvl="0"/>
            <a:r>
              <a:rPr lang="en-US"/>
              <a:t>Title</a:t>
            </a:r>
          </a:p>
        </p:txBody>
      </p:sp>
      <p:sp>
        <p:nvSpPr>
          <p:cNvPr id="18" name="Picture Placeholder 8">
            <a:extLst>
              <a:ext uri="{FF2B5EF4-FFF2-40B4-BE49-F238E27FC236}">
                <a16:creationId xmlns:a16="http://schemas.microsoft.com/office/drawing/2014/main" id="{6096F1AC-FC5C-0118-F738-35EF0917FD0D}"/>
              </a:ext>
            </a:extLst>
          </p:cNvPr>
          <p:cNvSpPr txBox="1">
            <a:spLocks noGrp="1"/>
          </p:cNvSpPr>
          <p:nvPr>
            <p:ph type="pic" idx="4294967295"/>
          </p:nvPr>
        </p:nvSpPr>
        <p:spPr>
          <a:xfrm>
            <a:off x="3685032" y="4160520"/>
            <a:ext cx="2057400" cy="1371600"/>
          </a:xfrm>
          <a:solidFill>
            <a:srgbClr val="EFDCBD"/>
          </a:solidFill>
        </p:spPr>
        <p:txBody>
          <a:bodyPr/>
          <a:lstStyle>
            <a:lvl1pPr>
              <a:defRPr/>
            </a:lvl1pPr>
          </a:lstStyle>
          <a:p>
            <a:pPr lvl="0"/>
            <a:endParaRPr lang="en-US"/>
          </a:p>
        </p:txBody>
      </p:sp>
      <p:sp>
        <p:nvSpPr>
          <p:cNvPr id="19" name="Text Placeholder 10">
            <a:extLst>
              <a:ext uri="{FF2B5EF4-FFF2-40B4-BE49-F238E27FC236}">
                <a16:creationId xmlns:a16="http://schemas.microsoft.com/office/drawing/2014/main" id="{CD6AC1F5-B0AF-FF04-21A7-9D120B62EFAF}"/>
              </a:ext>
            </a:extLst>
          </p:cNvPr>
          <p:cNvSpPr txBox="1">
            <a:spLocks noGrp="1"/>
          </p:cNvSpPr>
          <p:nvPr>
            <p:ph type="body" idx="4294967295"/>
          </p:nvPr>
        </p:nvSpPr>
        <p:spPr>
          <a:xfrm>
            <a:off x="3608835" y="5669280"/>
            <a:ext cx="2057400" cy="274320"/>
          </a:xfrm>
        </p:spPr>
        <p:txBody>
          <a:bodyPr>
            <a:noAutofit/>
          </a:bodyPr>
          <a:lstStyle>
            <a:lvl1pPr marL="0" indent="0">
              <a:buNone/>
              <a:defRPr sz="1000" b="1">
                <a:solidFill>
                  <a:srgbClr val="F8F0E3"/>
                </a:solidFill>
              </a:defRPr>
            </a:lvl1pPr>
          </a:lstStyle>
          <a:p>
            <a:pPr lvl="0"/>
            <a:r>
              <a:rPr lang="en-US"/>
              <a:t>Name</a:t>
            </a:r>
          </a:p>
        </p:txBody>
      </p:sp>
      <p:sp>
        <p:nvSpPr>
          <p:cNvPr id="20" name="Text Placeholder 10">
            <a:extLst>
              <a:ext uri="{FF2B5EF4-FFF2-40B4-BE49-F238E27FC236}">
                <a16:creationId xmlns:a16="http://schemas.microsoft.com/office/drawing/2014/main" id="{0745E38E-E15F-A935-63C8-6DBF39BBD749}"/>
              </a:ext>
            </a:extLst>
          </p:cNvPr>
          <p:cNvSpPr txBox="1">
            <a:spLocks noGrp="1"/>
          </p:cNvSpPr>
          <p:nvPr>
            <p:ph type="body" idx="4294967295"/>
          </p:nvPr>
        </p:nvSpPr>
        <p:spPr>
          <a:xfrm>
            <a:off x="3608835" y="5907024"/>
            <a:ext cx="2057400" cy="274320"/>
          </a:xfrm>
        </p:spPr>
        <p:txBody>
          <a:bodyPr>
            <a:noAutofit/>
          </a:bodyPr>
          <a:lstStyle>
            <a:lvl1pPr marL="0" indent="0">
              <a:buNone/>
              <a:defRPr sz="1000">
                <a:solidFill>
                  <a:srgbClr val="F8F0E3"/>
                </a:solidFill>
              </a:defRPr>
            </a:lvl1pPr>
          </a:lstStyle>
          <a:p>
            <a:pPr lvl="0"/>
            <a:r>
              <a:rPr lang="en-US"/>
              <a:t>Title</a:t>
            </a:r>
          </a:p>
        </p:txBody>
      </p:sp>
      <p:sp>
        <p:nvSpPr>
          <p:cNvPr id="21" name="Picture Placeholder 8">
            <a:extLst>
              <a:ext uri="{FF2B5EF4-FFF2-40B4-BE49-F238E27FC236}">
                <a16:creationId xmlns:a16="http://schemas.microsoft.com/office/drawing/2014/main" id="{484955DE-D5EC-5639-1017-1B34B28D6EB6}"/>
              </a:ext>
            </a:extLst>
          </p:cNvPr>
          <p:cNvSpPr txBox="1">
            <a:spLocks noGrp="1"/>
          </p:cNvSpPr>
          <p:nvPr>
            <p:ph type="pic" idx="4294967295"/>
          </p:nvPr>
        </p:nvSpPr>
        <p:spPr>
          <a:xfrm>
            <a:off x="6455664" y="4160520"/>
            <a:ext cx="2057400" cy="1371600"/>
          </a:xfrm>
          <a:solidFill>
            <a:srgbClr val="EFDCBD"/>
          </a:solidFill>
        </p:spPr>
        <p:txBody>
          <a:bodyPr/>
          <a:lstStyle>
            <a:lvl1pPr>
              <a:defRPr/>
            </a:lvl1pPr>
          </a:lstStyle>
          <a:p>
            <a:pPr lvl="0"/>
            <a:endParaRPr lang="en-US"/>
          </a:p>
        </p:txBody>
      </p:sp>
      <p:sp>
        <p:nvSpPr>
          <p:cNvPr id="22" name="Text Placeholder 10">
            <a:extLst>
              <a:ext uri="{FF2B5EF4-FFF2-40B4-BE49-F238E27FC236}">
                <a16:creationId xmlns:a16="http://schemas.microsoft.com/office/drawing/2014/main" id="{73EF1844-F02D-86C7-B49C-E1FCCB91B294}"/>
              </a:ext>
            </a:extLst>
          </p:cNvPr>
          <p:cNvSpPr txBox="1">
            <a:spLocks noGrp="1"/>
          </p:cNvSpPr>
          <p:nvPr>
            <p:ph type="body" idx="4294967295"/>
          </p:nvPr>
        </p:nvSpPr>
        <p:spPr>
          <a:xfrm>
            <a:off x="6379467" y="5669280"/>
            <a:ext cx="2057400" cy="274320"/>
          </a:xfrm>
        </p:spPr>
        <p:txBody>
          <a:bodyPr>
            <a:noAutofit/>
          </a:bodyPr>
          <a:lstStyle>
            <a:lvl1pPr marL="0" indent="0">
              <a:buNone/>
              <a:defRPr sz="1000" b="1">
                <a:solidFill>
                  <a:srgbClr val="F8F0E3"/>
                </a:solidFill>
              </a:defRPr>
            </a:lvl1pPr>
          </a:lstStyle>
          <a:p>
            <a:pPr lvl="0"/>
            <a:r>
              <a:rPr lang="en-US"/>
              <a:t>Name</a:t>
            </a:r>
          </a:p>
        </p:txBody>
      </p:sp>
      <p:sp>
        <p:nvSpPr>
          <p:cNvPr id="23" name="Text Placeholder 10">
            <a:extLst>
              <a:ext uri="{FF2B5EF4-FFF2-40B4-BE49-F238E27FC236}">
                <a16:creationId xmlns:a16="http://schemas.microsoft.com/office/drawing/2014/main" id="{DAADE6A5-40AC-305E-4DC1-68CD602291ED}"/>
              </a:ext>
            </a:extLst>
          </p:cNvPr>
          <p:cNvSpPr txBox="1">
            <a:spLocks noGrp="1"/>
          </p:cNvSpPr>
          <p:nvPr>
            <p:ph type="body" idx="4294967295"/>
          </p:nvPr>
        </p:nvSpPr>
        <p:spPr>
          <a:xfrm>
            <a:off x="6379467" y="5907024"/>
            <a:ext cx="2057400" cy="274320"/>
          </a:xfrm>
        </p:spPr>
        <p:txBody>
          <a:bodyPr>
            <a:noAutofit/>
          </a:bodyPr>
          <a:lstStyle>
            <a:lvl1pPr marL="0" indent="0">
              <a:buNone/>
              <a:defRPr sz="1000">
                <a:solidFill>
                  <a:srgbClr val="F8F0E3"/>
                </a:solidFill>
              </a:defRPr>
            </a:lvl1pPr>
          </a:lstStyle>
          <a:p>
            <a:pPr lvl="0"/>
            <a:r>
              <a:rPr lang="en-US"/>
              <a:t>Title</a:t>
            </a:r>
          </a:p>
        </p:txBody>
      </p:sp>
      <p:sp>
        <p:nvSpPr>
          <p:cNvPr id="24" name="Picture Placeholder 8">
            <a:extLst>
              <a:ext uri="{FF2B5EF4-FFF2-40B4-BE49-F238E27FC236}">
                <a16:creationId xmlns:a16="http://schemas.microsoft.com/office/drawing/2014/main" id="{54A91DBD-C89A-A606-272A-A2BB4E562C92}"/>
              </a:ext>
            </a:extLst>
          </p:cNvPr>
          <p:cNvSpPr txBox="1">
            <a:spLocks noGrp="1"/>
          </p:cNvSpPr>
          <p:nvPr>
            <p:ph type="pic" idx="4294967295"/>
          </p:nvPr>
        </p:nvSpPr>
        <p:spPr>
          <a:xfrm>
            <a:off x="9217152" y="4160520"/>
            <a:ext cx="2057400" cy="1371600"/>
          </a:xfrm>
          <a:solidFill>
            <a:srgbClr val="EFDCBD"/>
          </a:solidFill>
        </p:spPr>
        <p:txBody>
          <a:bodyPr/>
          <a:lstStyle>
            <a:lvl1pPr>
              <a:defRPr/>
            </a:lvl1pPr>
          </a:lstStyle>
          <a:p>
            <a:pPr lvl="0"/>
            <a:endParaRPr lang="en-US"/>
          </a:p>
        </p:txBody>
      </p:sp>
      <p:sp>
        <p:nvSpPr>
          <p:cNvPr id="25" name="Text Placeholder 10">
            <a:extLst>
              <a:ext uri="{FF2B5EF4-FFF2-40B4-BE49-F238E27FC236}">
                <a16:creationId xmlns:a16="http://schemas.microsoft.com/office/drawing/2014/main" id="{E769E89B-332B-EAD8-FC91-DBB3F7FA9A27}"/>
              </a:ext>
            </a:extLst>
          </p:cNvPr>
          <p:cNvSpPr txBox="1">
            <a:spLocks noGrp="1"/>
          </p:cNvSpPr>
          <p:nvPr>
            <p:ph type="body" idx="4294967295"/>
          </p:nvPr>
        </p:nvSpPr>
        <p:spPr>
          <a:xfrm>
            <a:off x="9140955" y="5669280"/>
            <a:ext cx="2057400" cy="274320"/>
          </a:xfrm>
        </p:spPr>
        <p:txBody>
          <a:bodyPr>
            <a:noAutofit/>
          </a:bodyPr>
          <a:lstStyle>
            <a:lvl1pPr marL="0" indent="0">
              <a:buNone/>
              <a:defRPr sz="1000" b="1">
                <a:solidFill>
                  <a:srgbClr val="F8F0E3"/>
                </a:solidFill>
              </a:defRPr>
            </a:lvl1pPr>
          </a:lstStyle>
          <a:p>
            <a:pPr lvl="0"/>
            <a:r>
              <a:rPr lang="en-US"/>
              <a:t>Name</a:t>
            </a:r>
          </a:p>
        </p:txBody>
      </p:sp>
      <p:sp>
        <p:nvSpPr>
          <p:cNvPr id="26" name="Text Placeholder 10">
            <a:extLst>
              <a:ext uri="{FF2B5EF4-FFF2-40B4-BE49-F238E27FC236}">
                <a16:creationId xmlns:a16="http://schemas.microsoft.com/office/drawing/2014/main" id="{4F154391-01BF-D84D-F11D-12BF33602C75}"/>
              </a:ext>
            </a:extLst>
          </p:cNvPr>
          <p:cNvSpPr txBox="1">
            <a:spLocks noGrp="1"/>
          </p:cNvSpPr>
          <p:nvPr>
            <p:ph type="body" idx="4294967295"/>
          </p:nvPr>
        </p:nvSpPr>
        <p:spPr>
          <a:xfrm>
            <a:off x="9140955" y="5907024"/>
            <a:ext cx="2057400" cy="274320"/>
          </a:xfrm>
        </p:spPr>
        <p:txBody>
          <a:bodyPr>
            <a:noAutofit/>
          </a:bodyPr>
          <a:lstStyle>
            <a:lvl1pPr marL="0" indent="0">
              <a:buNone/>
              <a:defRPr sz="1000">
                <a:solidFill>
                  <a:srgbClr val="F8F0E3"/>
                </a:solidFill>
              </a:defRPr>
            </a:lvl1pPr>
          </a:lstStyle>
          <a:p>
            <a:pPr lvl="0"/>
            <a:r>
              <a:rPr lang="en-US"/>
              <a:t>Title</a:t>
            </a:r>
          </a:p>
        </p:txBody>
      </p:sp>
      <p:pic>
        <p:nvPicPr>
          <p:cNvPr id="27" name="Graphic 48">
            <a:extLst>
              <a:ext uri="{FF2B5EF4-FFF2-40B4-BE49-F238E27FC236}">
                <a16:creationId xmlns:a16="http://schemas.microsoft.com/office/drawing/2014/main" id="{044F3BB3-C061-EC54-8EDC-98AF18903C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sp>
        <p:nvSpPr>
          <p:cNvPr id="28" name="Date Placeholder 3">
            <a:extLst>
              <a:ext uri="{FF2B5EF4-FFF2-40B4-BE49-F238E27FC236}">
                <a16:creationId xmlns:a16="http://schemas.microsoft.com/office/drawing/2014/main" id="{F9B6463E-A608-5334-D58E-8A83624FF2E2}"/>
              </a:ext>
            </a:extLst>
          </p:cNvPr>
          <p:cNvSpPr txBox="1">
            <a:spLocks noGrp="1"/>
          </p:cNvSpPr>
          <p:nvPr>
            <p:ph type="dt" sz="half" idx="7"/>
          </p:nvPr>
        </p:nvSpPr>
        <p:spPr>
          <a:xfrm>
            <a:off x="914400" y="6353178"/>
            <a:ext cx="1097280" cy="365129"/>
          </a:xfrm>
        </p:spPr>
        <p:txBody>
          <a:bodyPr/>
          <a:lstStyle>
            <a:lvl1pPr>
              <a:defRPr>
                <a:solidFill>
                  <a:srgbClr val="F8F0E3"/>
                </a:solidFill>
              </a:defRPr>
            </a:lvl1pPr>
          </a:lstStyle>
          <a:p>
            <a:pPr lvl="0"/>
            <a:r>
              <a:rPr lang="en-US"/>
              <a:t>20XX</a:t>
            </a:r>
          </a:p>
        </p:txBody>
      </p:sp>
      <p:sp>
        <p:nvSpPr>
          <p:cNvPr id="29" name="Footer Placeholder 4">
            <a:extLst>
              <a:ext uri="{FF2B5EF4-FFF2-40B4-BE49-F238E27FC236}">
                <a16:creationId xmlns:a16="http://schemas.microsoft.com/office/drawing/2014/main" id="{B1FAA6BC-9883-A6BA-812A-34D1B38CD84E}"/>
              </a:ext>
            </a:extLst>
          </p:cNvPr>
          <p:cNvSpPr txBox="1">
            <a:spLocks noGrp="1"/>
          </p:cNvSpPr>
          <p:nvPr>
            <p:ph type="ftr" sz="quarter" idx="9"/>
          </p:nvPr>
        </p:nvSpPr>
        <p:spPr>
          <a:xfrm>
            <a:off x="5744525" y="6349995"/>
            <a:ext cx="2286000" cy="365129"/>
          </a:xfrm>
        </p:spPr>
        <p:txBody>
          <a:bodyPr/>
          <a:lstStyle>
            <a:lvl1pPr>
              <a:defRPr>
                <a:solidFill>
                  <a:srgbClr val="F8F0E3"/>
                </a:solidFill>
              </a:defRPr>
            </a:lvl1pPr>
          </a:lstStyle>
          <a:p>
            <a:pPr lvl="0"/>
            <a:r>
              <a:rPr lang="en-US"/>
              <a:t>Pitch deck title</a:t>
            </a:r>
          </a:p>
        </p:txBody>
      </p:sp>
      <p:sp>
        <p:nvSpPr>
          <p:cNvPr id="30" name="Slide Number Placeholder 5">
            <a:extLst>
              <a:ext uri="{FF2B5EF4-FFF2-40B4-BE49-F238E27FC236}">
                <a16:creationId xmlns:a16="http://schemas.microsoft.com/office/drawing/2014/main" id="{B7074C18-EAE2-9AA1-50BC-70FAAA0625C6}"/>
              </a:ext>
            </a:extLst>
          </p:cNvPr>
          <p:cNvSpPr txBox="1">
            <a:spLocks noGrp="1"/>
          </p:cNvSpPr>
          <p:nvPr>
            <p:ph type="sldNum" sz="quarter" idx="8"/>
          </p:nvPr>
        </p:nvSpPr>
        <p:spPr>
          <a:xfrm>
            <a:off x="11123291" y="6356351"/>
            <a:ext cx="457200" cy="365129"/>
          </a:xfrm>
        </p:spPr>
        <p:txBody>
          <a:bodyPr/>
          <a:lstStyle>
            <a:lvl1pPr>
              <a:defRPr>
                <a:solidFill>
                  <a:srgbClr val="F8F0E3"/>
                </a:solidFill>
              </a:defRPr>
            </a:lvl1pPr>
          </a:lstStyle>
          <a:p>
            <a:pPr lvl="0"/>
            <a:fld id="{B693B20E-94C5-40D5-9546-2FAEC35DC2B0}" type="slidenum">
              <a:t>‹#›</a:t>
            </a:fld>
            <a:endParaRPr lang="en-US"/>
          </a:p>
        </p:txBody>
      </p:sp>
    </p:spTree>
    <p:extLst>
      <p:ext uri="{BB962C8B-B14F-4D97-AF65-F5344CB8AC3E}">
        <p14:creationId xmlns:p14="http://schemas.microsoft.com/office/powerpoint/2010/main" val="42672705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unding">
    <p:bg>
      <p:bgPr>
        <a:solidFill>
          <a:srgbClr val="385E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77D5-46D8-9FC1-0A60-576486A5B674}"/>
              </a:ext>
            </a:extLst>
          </p:cNvPr>
          <p:cNvSpPr txBox="1">
            <a:spLocks noGrp="1"/>
          </p:cNvSpPr>
          <p:nvPr>
            <p:ph type="title"/>
          </p:nvPr>
        </p:nvSpPr>
        <p:spPr>
          <a:xfrm>
            <a:off x="914400" y="896112"/>
            <a:ext cx="10058400" cy="694166"/>
          </a:xfrm>
        </p:spPr>
        <p:txBody>
          <a:bodyPr anchor="t"/>
          <a:lstStyle>
            <a:lvl1pPr>
              <a:defRPr cap="all">
                <a:solidFill>
                  <a:srgbClr val="F8F0E3"/>
                </a:solidFill>
              </a:defRPr>
            </a:lvl1pPr>
          </a:lstStyle>
          <a:p>
            <a:pPr lvl="0"/>
            <a:r>
              <a:rPr lang="en-US"/>
              <a:t>CLICK TO ADD TITLE</a:t>
            </a:r>
          </a:p>
        </p:txBody>
      </p:sp>
      <p:grpSp>
        <p:nvGrpSpPr>
          <p:cNvPr id="3" name="Group 2">
            <a:extLst>
              <a:ext uri="{FF2B5EF4-FFF2-40B4-BE49-F238E27FC236}">
                <a16:creationId xmlns:a16="http://schemas.microsoft.com/office/drawing/2014/main" id="{54A45348-2800-B71C-7ACC-0CEECA281D16}"/>
              </a:ext>
            </a:extLst>
          </p:cNvPr>
          <p:cNvGrpSpPr/>
          <p:nvPr/>
        </p:nvGrpSpPr>
        <p:grpSpPr>
          <a:xfrm>
            <a:off x="11173967" y="0"/>
            <a:ext cx="1018029" cy="6862763"/>
            <a:chOff x="11173967" y="0"/>
            <a:chExt cx="1018029" cy="6862763"/>
          </a:xfrm>
        </p:grpSpPr>
        <p:sp>
          <p:nvSpPr>
            <p:cNvPr id="4" name="Rectangle 7">
              <a:extLst>
                <a:ext uri="{FF2B5EF4-FFF2-40B4-BE49-F238E27FC236}">
                  <a16:creationId xmlns:a16="http://schemas.microsoft.com/office/drawing/2014/main" id="{55830670-DF66-F832-D8D5-F32139A651A4}"/>
                </a:ext>
              </a:extLst>
            </p:cNvPr>
            <p:cNvSpPr/>
            <p:nvPr/>
          </p:nvSpPr>
          <p:spPr>
            <a:xfrm>
              <a:off x="11177012" y="4858518"/>
              <a:ext cx="1014984" cy="2004245"/>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Rectangle 9">
              <a:extLst>
                <a:ext uri="{FF2B5EF4-FFF2-40B4-BE49-F238E27FC236}">
                  <a16:creationId xmlns:a16="http://schemas.microsoft.com/office/drawing/2014/main" id="{2BA75083-79C4-326B-1547-441D768BE1CC}"/>
                </a:ext>
              </a:extLst>
            </p:cNvPr>
            <p:cNvSpPr/>
            <p:nvPr/>
          </p:nvSpPr>
          <p:spPr>
            <a:xfrm>
              <a:off x="11177012" y="2838059"/>
              <a:ext cx="1014984" cy="2029968"/>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Rectangle 11">
              <a:extLst>
                <a:ext uri="{FF2B5EF4-FFF2-40B4-BE49-F238E27FC236}">
                  <a16:creationId xmlns:a16="http://schemas.microsoft.com/office/drawing/2014/main" id="{3B8C605D-B68D-5E09-52B1-50DF666ED12F}"/>
                </a:ext>
              </a:extLst>
            </p:cNvPr>
            <p:cNvSpPr/>
            <p:nvPr/>
          </p:nvSpPr>
          <p:spPr>
            <a:xfrm>
              <a:off x="11177012" y="0"/>
              <a:ext cx="1014984"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7" name="Picture 13" descr="A black and white striped pattern&#10;&#10;Description automatically generated with low confidence">
              <a:extLst>
                <a:ext uri="{FF2B5EF4-FFF2-40B4-BE49-F238E27FC236}">
                  <a16:creationId xmlns:a16="http://schemas.microsoft.com/office/drawing/2014/main" id="{15D214C0-6FD9-CDE1-ED47-E1F7A4641402}"/>
                </a:ext>
              </a:extLst>
            </p:cNvPr>
            <p:cNvPicPr>
              <a:picLocks noChangeAspect="1"/>
            </p:cNvPicPr>
            <p:nvPr/>
          </p:nvPicPr>
          <p:blipFill>
            <a:blip r:embed="rId2"/>
            <a:stretch>
              <a:fillRect/>
            </a:stretch>
          </p:blipFill>
          <p:spPr>
            <a:xfrm rot="5400013">
              <a:off x="10718203" y="557720"/>
              <a:ext cx="1828800" cy="905164"/>
            </a:xfrm>
            <a:prstGeom prst="rect">
              <a:avLst/>
            </a:prstGeom>
            <a:noFill/>
            <a:ln cap="flat">
              <a:noFill/>
            </a:ln>
          </p:spPr>
        </p:pic>
        <p:sp>
          <p:nvSpPr>
            <p:cNvPr id="8" name="Rectangle 17">
              <a:extLst>
                <a:ext uri="{FF2B5EF4-FFF2-40B4-BE49-F238E27FC236}">
                  <a16:creationId xmlns:a16="http://schemas.microsoft.com/office/drawing/2014/main" id="{19CBC8ED-6E27-11D0-E055-5DEAA807B823}"/>
                </a:ext>
              </a:extLst>
            </p:cNvPr>
            <p:cNvSpPr/>
            <p:nvPr/>
          </p:nvSpPr>
          <p:spPr>
            <a:xfrm>
              <a:off x="11177012" y="2026941"/>
              <a:ext cx="1014984"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9" name="Freeform: Shape 19">
              <a:extLst>
                <a:ext uri="{FF2B5EF4-FFF2-40B4-BE49-F238E27FC236}">
                  <a16:creationId xmlns:a16="http://schemas.microsoft.com/office/drawing/2014/main" id="{0A13967B-E809-9FD9-4A38-E6669BA48A16}"/>
                </a:ext>
              </a:extLst>
            </p:cNvPr>
            <p:cNvSpPr/>
            <p:nvPr/>
          </p:nvSpPr>
          <p:spPr>
            <a:xfrm rot="10799991">
              <a:off x="11277596" y="2954014"/>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0" name="Graphic 21">
              <a:extLst>
                <a:ext uri="{FF2B5EF4-FFF2-40B4-BE49-F238E27FC236}">
                  <a16:creationId xmlns:a16="http://schemas.microsoft.com/office/drawing/2014/main" id="{E82A480C-BB54-42D3-F1DF-8587E3B6FF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13">
              <a:off x="10716767" y="5418807"/>
              <a:ext cx="1828800" cy="914400"/>
            </a:xfrm>
            <a:prstGeom prst="rect">
              <a:avLst/>
            </a:prstGeom>
            <a:noFill/>
            <a:ln cap="flat">
              <a:noFill/>
            </a:ln>
          </p:spPr>
        </p:pic>
      </p:grpSp>
      <p:sp>
        <p:nvSpPr>
          <p:cNvPr id="11" name="Text Placeholder 6">
            <a:extLst>
              <a:ext uri="{FF2B5EF4-FFF2-40B4-BE49-F238E27FC236}">
                <a16:creationId xmlns:a16="http://schemas.microsoft.com/office/drawing/2014/main" id="{2C420DCA-7D88-E3D2-494D-5CCD6BF6E07D}"/>
              </a:ext>
            </a:extLst>
          </p:cNvPr>
          <p:cNvSpPr txBox="1">
            <a:spLocks noGrp="1"/>
          </p:cNvSpPr>
          <p:nvPr>
            <p:ph type="body" idx="4294967295"/>
          </p:nvPr>
        </p:nvSpPr>
        <p:spPr>
          <a:xfrm>
            <a:off x="2678423" y="2107847"/>
            <a:ext cx="1530193" cy="394033"/>
          </a:xfrm>
        </p:spPr>
        <p:txBody>
          <a:bodyPr>
            <a:noAutofit/>
          </a:bodyPr>
          <a:lstStyle>
            <a:lvl1pPr marL="0" indent="0">
              <a:buNone/>
              <a:defRPr sz="1600" b="1">
                <a:solidFill>
                  <a:srgbClr val="F8F0E3"/>
                </a:solidFill>
              </a:defRPr>
            </a:lvl1pPr>
          </a:lstStyle>
          <a:p>
            <a:pPr lvl="0"/>
            <a:r>
              <a:rPr lang="en-US"/>
              <a:t>Text</a:t>
            </a:r>
          </a:p>
        </p:txBody>
      </p:sp>
      <p:sp>
        <p:nvSpPr>
          <p:cNvPr id="12" name="Text Placeholder 6">
            <a:extLst>
              <a:ext uri="{FF2B5EF4-FFF2-40B4-BE49-F238E27FC236}">
                <a16:creationId xmlns:a16="http://schemas.microsoft.com/office/drawing/2014/main" id="{B41126A5-B1CC-10F4-DE43-29C26A7759A1}"/>
              </a:ext>
            </a:extLst>
          </p:cNvPr>
          <p:cNvSpPr txBox="1">
            <a:spLocks noGrp="1"/>
          </p:cNvSpPr>
          <p:nvPr>
            <p:ph type="body" idx="4294967295"/>
          </p:nvPr>
        </p:nvSpPr>
        <p:spPr>
          <a:xfrm>
            <a:off x="2052901" y="2559634"/>
            <a:ext cx="2070320" cy="380856"/>
          </a:xfrm>
        </p:spPr>
        <p:txBody>
          <a:bodyPr>
            <a:noAutofit/>
          </a:bodyPr>
          <a:lstStyle>
            <a:lvl1pPr marL="0" indent="0">
              <a:buNone/>
              <a:defRPr sz="1600">
                <a:solidFill>
                  <a:srgbClr val="F8F0E3"/>
                </a:solidFill>
              </a:defRPr>
            </a:lvl1pPr>
          </a:lstStyle>
          <a:p>
            <a:pPr lvl="0"/>
            <a:r>
              <a:rPr lang="en-US"/>
              <a:t>Text</a:t>
            </a:r>
          </a:p>
        </p:txBody>
      </p:sp>
      <p:sp>
        <p:nvSpPr>
          <p:cNvPr id="13" name="Text Placeholder 6">
            <a:extLst>
              <a:ext uri="{FF2B5EF4-FFF2-40B4-BE49-F238E27FC236}">
                <a16:creationId xmlns:a16="http://schemas.microsoft.com/office/drawing/2014/main" id="{EA1736AC-0950-51EF-E179-1374454D8E91}"/>
              </a:ext>
            </a:extLst>
          </p:cNvPr>
          <p:cNvSpPr txBox="1">
            <a:spLocks noGrp="1"/>
          </p:cNvSpPr>
          <p:nvPr>
            <p:ph type="body" idx="4294967295"/>
          </p:nvPr>
        </p:nvSpPr>
        <p:spPr>
          <a:xfrm>
            <a:off x="1878634" y="2848392"/>
            <a:ext cx="2074737" cy="509924"/>
          </a:xfrm>
        </p:spPr>
        <p:txBody>
          <a:bodyPr>
            <a:noAutofit/>
          </a:bodyPr>
          <a:lstStyle>
            <a:lvl1pPr marL="0" indent="0" algn="r">
              <a:buNone/>
              <a:defRPr sz="1200">
                <a:solidFill>
                  <a:srgbClr val="F8F0E3"/>
                </a:solidFill>
              </a:defRPr>
            </a:lvl1pPr>
          </a:lstStyle>
          <a:p>
            <a:pPr lvl="0"/>
            <a:r>
              <a:rPr lang="en-US"/>
              <a:t>Text</a:t>
            </a:r>
          </a:p>
        </p:txBody>
      </p:sp>
      <p:sp>
        <p:nvSpPr>
          <p:cNvPr id="14" name="Text Placeholder 6">
            <a:extLst>
              <a:ext uri="{FF2B5EF4-FFF2-40B4-BE49-F238E27FC236}">
                <a16:creationId xmlns:a16="http://schemas.microsoft.com/office/drawing/2014/main" id="{3EFABE16-3292-1704-EB44-F9DB368E9836}"/>
              </a:ext>
            </a:extLst>
          </p:cNvPr>
          <p:cNvSpPr txBox="1">
            <a:spLocks noGrp="1"/>
          </p:cNvSpPr>
          <p:nvPr>
            <p:ph type="body" idx="4294967295"/>
          </p:nvPr>
        </p:nvSpPr>
        <p:spPr>
          <a:xfrm>
            <a:off x="7060237" y="1685193"/>
            <a:ext cx="1050929" cy="377820"/>
          </a:xfrm>
        </p:spPr>
        <p:txBody>
          <a:bodyPr>
            <a:noAutofit/>
          </a:bodyPr>
          <a:lstStyle>
            <a:lvl1pPr marL="0" indent="0">
              <a:buNone/>
              <a:defRPr sz="1600" b="1">
                <a:solidFill>
                  <a:srgbClr val="F8F0E3"/>
                </a:solidFill>
              </a:defRPr>
            </a:lvl1pPr>
          </a:lstStyle>
          <a:p>
            <a:pPr lvl="0"/>
            <a:r>
              <a:rPr lang="en-US"/>
              <a:t>Text</a:t>
            </a:r>
          </a:p>
        </p:txBody>
      </p:sp>
      <p:sp>
        <p:nvSpPr>
          <p:cNvPr id="15" name="Text Placeholder 6">
            <a:extLst>
              <a:ext uri="{FF2B5EF4-FFF2-40B4-BE49-F238E27FC236}">
                <a16:creationId xmlns:a16="http://schemas.microsoft.com/office/drawing/2014/main" id="{8A87278F-E8F5-E16C-B5CA-78D9EB8C555A}"/>
              </a:ext>
            </a:extLst>
          </p:cNvPr>
          <p:cNvSpPr txBox="1">
            <a:spLocks noGrp="1"/>
          </p:cNvSpPr>
          <p:nvPr>
            <p:ph type="body" idx="4294967295"/>
          </p:nvPr>
        </p:nvSpPr>
        <p:spPr>
          <a:xfrm>
            <a:off x="7667061" y="2203466"/>
            <a:ext cx="1680923" cy="377820"/>
          </a:xfrm>
        </p:spPr>
        <p:txBody>
          <a:bodyPr>
            <a:noAutofit/>
          </a:bodyPr>
          <a:lstStyle>
            <a:lvl1pPr marL="0" indent="0">
              <a:buNone/>
              <a:defRPr sz="1600">
                <a:solidFill>
                  <a:srgbClr val="F8F0E3"/>
                </a:solidFill>
              </a:defRPr>
            </a:lvl1pPr>
          </a:lstStyle>
          <a:p>
            <a:pPr lvl="0"/>
            <a:r>
              <a:rPr lang="en-US"/>
              <a:t>Text</a:t>
            </a:r>
          </a:p>
        </p:txBody>
      </p:sp>
      <p:sp>
        <p:nvSpPr>
          <p:cNvPr id="16" name="Text Placeholder 6">
            <a:extLst>
              <a:ext uri="{FF2B5EF4-FFF2-40B4-BE49-F238E27FC236}">
                <a16:creationId xmlns:a16="http://schemas.microsoft.com/office/drawing/2014/main" id="{49C5E3FF-52BF-64CB-C856-FA59D600E23B}"/>
              </a:ext>
            </a:extLst>
          </p:cNvPr>
          <p:cNvSpPr txBox="1">
            <a:spLocks noGrp="1"/>
          </p:cNvSpPr>
          <p:nvPr>
            <p:ph type="body" idx="4294967295"/>
          </p:nvPr>
        </p:nvSpPr>
        <p:spPr>
          <a:xfrm>
            <a:off x="7662708" y="2512085"/>
            <a:ext cx="1957766" cy="569570"/>
          </a:xfrm>
        </p:spPr>
        <p:txBody>
          <a:bodyPr>
            <a:noAutofit/>
          </a:bodyPr>
          <a:lstStyle>
            <a:lvl1pPr marL="0" indent="0">
              <a:buNone/>
              <a:defRPr sz="1200">
                <a:solidFill>
                  <a:srgbClr val="F8F0E3"/>
                </a:solidFill>
              </a:defRPr>
            </a:lvl1pPr>
          </a:lstStyle>
          <a:p>
            <a:pPr lvl="0"/>
            <a:r>
              <a:rPr lang="en-US"/>
              <a:t>Text</a:t>
            </a:r>
          </a:p>
        </p:txBody>
      </p:sp>
      <p:sp>
        <p:nvSpPr>
          <p:cNvPr id="17" name="Text Placeholder 6">
            <a:extLst>
              <a:ext uri="{FF2B5EF4-FFF2-40B4-BE49-F238E27FC236}">
                <a16:creationId xmlns:a16="http://schemas.microsoft.com/office/drawing/2014/main" id="{EA1165C9-96E4-B9F6-59F1-1D7255AD305C}"/>
              </a:ext>
            </a:extLst>
          </p:cNvPr>
          <p:cNvSpPr txBox="1">
            <a:spLocks noGrp="1"/>
          </p:cNvSpPr>
          <p:nvPr>
            <p:ph type="body" idx="4294967295"/>
          </p:nvPr>
        </p:nvSpPr>
        <p:spPr>
          <a:xfrm>
            <a:off x="1996821" y="4181194"/>
            <a:ext cx="1050929" cy="377820"/>
          </a:xfrm>
        </p:spPr>
        <p:txBody>
          <a:bodyPr>
            <a:noAutofit/>
          </a:bodyPr>
          <a:lstStyle>
            <a:lvl1pPr marL="0" indent="0">
              <a:buNone/>
              <a:defRPr sz="1600" b="1">
                <a:solidFill>
                  <a:srgbClr val="F8F0E3"/>
                </a:solidFill>
              </a:defRPr>
            </a:lvl1pPr>
          </a:lstStyle>
          <a:p>
            <a:pPr lvl="0"/>
            <a:r>
              <a:rPr lang="en-US"/>
              <a:t>Text</a:t>
            </a:r>
          </a:p>
        </p:txBody>
      </p:sp>
      <p:sp>
        <p:nvSpPr>
          <p:cNvPr id="18" name="Text Placeholder 6">
            <a:extLst>
              <a:ext uri="{FF2B5EF4-FFF2-40B4-BE49-F238E27FC236}">
                <a16:creationId xmlns:a16="http://schemas.microsoft.com/office/drawing/2014/main" id="{1A80BC00-DA31-CC84-FB37-DA9AD131CEBE}"/>
              </a:ext>
            </a:extLst>
          </p:cNvPr>
          <p:cNvSpPr txBox="1">
            <a:spLocks noGrp="1"/>
          </p:cNvSpPr>
          <p:nvPr>
            <p:ph type="body" idx="4294967295"/>
          </p:nvPr>
        </p:nvSpPr>
        <p:spPr>
          <a:xfrm>
            <a:off x="1810731" y="4727338"/>
            <a:ext cx="1857091" cy="377820"/>
          </a:xfrm>
        </p:spPr>
        <p:txBody>
          <a:bodyPr>
            <a:noAutofit/>
          </a:bodyPr>
          <a:lstStyle>
            <a:lvl1pPr marL="0" indent="0" algn="r">
              <a:buNone/>
              <a:defRPr sz="1600">
                <a:solidFill>
                  <a:srgbClr val="F8F0E3"/>
                </a:solidFill>
              </a:defRPr>
            </a:lvl1pPr>
          </a:lstStyle>
          <a:p>
            <a:pPr lvl="0"/>
            <a:r>
              <a:rPr lang="en-US"/>
              <a:t>Text</a:t>
            </a:r>
          </a:p>
        </p:txBody>
      </p:sp>
      <p:sp>
        <p:nvSpPr>
          <p:cNvPr id="19" name="Text Placeholder 6">
            <a:extLst>
              <a:ext uri="{FF2B5EF4-FFF2-40B4-BE49-F238E27FC236}">
                <a16:creationId xmlns:a16="http://schemas.microsoft.com/office/drawing/2014/main" id="{2E41709D-5E48-F510-2295-C088ADB1FAA0}"/>
              </a:ext>
            </a:extLst>
          </p:cNvPr>
          <p:cNvSpPr txBox="1">
            <a:spLocks noGrp="1"/>
          </p:cNvSpPr>
          <p:nvPr>
            <p:ph type="body" idx="4294967295"/>
          </p:nvPr>
        </p:nvSpPr>
        <p:spPr>
          <a:xfrm>
            <a:off x="1308104" y="5052160"/>
            <a:ext cx="2350538" cy="875894"/>
          </a:xfrm>
        </p:spPr>
        <p:txBody>
          <a:bodyPr>
            <a:noAutofit/>
          </a:bodyPr>
          <a:lstStyle>
            <a:lvl1pPr marL="0" indent="0" algn="r">
              <a:buNone/>
              <a:defRPr sz="1200">
                <a:solidFill>
                  <a:srgbClr val="F8F0E3"/>
                </a:solidFill>
              </a:defRPr>
            </a:lvl1pPr>
          </a:lstStyle>
          <a:p>
            <a:pPr lvl="0"/>
            <a:r>
              <a:rPr lang="en-US"/>
              <a:t>Text</a:t>
            </a:r>
          </a:p>
        </p:txBody>
      </p:sp>
      <p:sp>
        <p:nvSpPr>
          <p:cNvPr id="20" name="Content Placeholder 4">
            <a:extLst>
              <a:ext uri="{FF2B5EF4-FFF2-40B4-BE49-F238E27FC236}">
                <a16:creationId xmlns:a16="http://schemas.microsoft.com/office/drawing/2014/main" id="{7E8A121A-D7AF-3239-3299-173E3B97E065}"/>
              </a:ext>
            </a:extLst>
          </p:cNvPr>
          <p:cNvSpPr txBox="1">
            <a:spLocks noGrp="1"/>
          </p:cNvSpPr>
          <p:nvPr>
            <p:ph idx="4294967295"/>
          </p:nvPr>
        </p:nvSpPr>
        <p:spPr>
          <a:xfrm>
            <a:off x="3883027" y="2093473"/>
            <a:ext cx="3908429" cy="3888229"/>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6">
            <a:extLst>
              <a:ext uri="{FF2B5EF4-FFF2-40B4-BE49-F238E27FC236}">
                <a16:creationId xmlns:a16="http://schemas.microsoft.com/office/drawing/2014/main" id="{97B95B54-CCF0-F761-3354-2BF70897952B}"/>
              </a:ext>
            </a:extLst>
          </p:cNvPr>
          <p:cNvSpPr txBox="1">
            <a:spLocks noGrp="1"/>
          </p:cNvSpPr>
          <p:nvPr>
            <p:ph type="body" idx="4294967295"/>
          </p:nvPr>
        </p:nvSpPr>
        <p:spPr>
          <a:xfrm>
            <a:off x="8493651" y="5089230"/>
            <a:ext cx="1050929" cy="377820"/>
          </a:xfrm>
        </p:spPr>
        <p:txBody>
          <a:bodyPr>
            <a:noAutofit/>
          </a:bodyPr>
          <a:lstStyle>
            <a:lvl1pPr marL="0" indent="0">
              <a:buNone/>
              <a:defRPr sz="1600" b="1">
                <a:solidFill>
                  <a:srgbClr val="F8F0E3"/>
                </a:solidFill>
              </a:defRPr>
            </a:lvl1pPr>
          </a:lstStyle>
          <a:p>
            <a:pPr lvl="0"/>
            <a:r>
              <a:rPr lang="en-US"/>
              <a:t>Text</a:t>
            </a:r>
          </a:p>
        </p:txBody>
      </p:sp>
      <p:sp>
        <p:nvSpPr>
          <p:cNvPr id="22" name="Text Placeholder 6">
            <a:extLst>
              <a:ext uri="{FF2B5EF4-FFF2-40B4-BE49-F238E27FC236}">
                <a16:creationId xmlns:a16="http://schemas.microsoft.com/office/drawing/2014/main" id="{F643F342-DD11-1251-7C94-00CAF4B8E862}"/>
              </a:ext>
            </a:extLst>
          </p:cNvPr>
          <p:cNvSpPr txBox="1">
            <a:spLocks noGrp="1"/>
          </p:cNvSpPr>
          <p:nvPr>
            <p:ph type="body" idx="4294967295"/>
          </p:nvPr>
        </p:nvSpPr>
        <p:spPr>
          <a:xfrm>
            <a:off x="8544683" y="5490770"/>
            <a:ext cx="1513716" cy="377820"/>
          </a:xfrm>
        </p:spPr>
        <p:txBody>
          <a:bodyPr>
            <a:noAutofit/>
          </a:bodyPr>
          <a:lstStyle>
            <a:lvl1pPr marL="0" indent="0">
              <a:buNone/>
              <a:defRPr sz="1600">
                <a:solidFill>
                  <a:srgbClr val="F8F0E3"/>
                </a:solidFill>
              </a:defRPr>
            </a:lvl1pPr>
          </a:lstStyle>
          <a:p>
            <a:pPr lvl="0"/>
            <a:r>
              <a:rPr lang="en-US"/>
              <a:t>Text</a:t>
            </a:r>
          </a:p>
        </p:txBody>
      </p:sp>
      <p:sp>
        <p:nvSpPr>
          <p:cNvPr id="23" name="Text Placeholder 6">
            <a:extLst>
              <a:ext uri="{FF2B5EF4-FFF2-40B4-BE49-F238E27FC236}">
                <a16:creationId xmlns:a16="http://schemas.microsoft.com/office/drawing/2014/main" id="{6442929C-EF59-2FF8-0C77-03FE5C07874F}"/>
              </a:ext>
            </a:extLst>
          </p:cNvPr>
          <p:cNvSpPr txBox="1">
            <a:spLocks noGrp="1"/>
          </p:cNvSpPr>
          <p:nvPr>
            <p:ph type="body" idx="4294967295"/>
          </p:nvPr>
        </p:nvSpPr>
        <p:spPr>
          <a:xfrm>
            <a:off x="8541794" y="5792788"/>
            <a:ext cx="1783299" cy="447754"/>
          </a:xfrm>
        </p:spPr>
        <p:txBody>
          <a:bodyPr>
            <a:noAutofit/>
          </a:bodyPr>
          <a:lstStyle>
            <a:lvl1pPr marL="0" indent="0">
              <a:buNone/>
              <a:defRPr sz="1200">
                <a:solidFill>
                  <a:srgbClr val="F8F0E3"/>
                </a:solidFill>
              </a:defRPr>
            </a:lvl1pPr>
          </a:lstStyle>
          <a:p>
            <a:pPr lvl="0"/>
            <a:r>
              <a:rPr lang="en-US"/>
              <a:t>Text</a:t>
            </a:r>
          </a:p>
        </p:txBody>
      </p:sp>
      <p:sp>
        <p:nvSpPr>
          <p:cNvPr id="24" name="Date Placeholder 3">
            <a:extLst>
              <a:ext uri="{FF2B5EF4-FFF2-40B4-BE49-F238E27FC236}">
                <a16:creationId xmlns:a16="http://schemas.microsoft.com/office/drawing/2014/main" id="{924CEB3A-FA78-2B5E-AF24-A2B3897AEBA0}"/>
              </a:ext>
            </a:extLst>
          </p:cNvPr>
          <p:cNvSpPr txBox="1">
            <a:spLocks noGrp="1"/>
          </p:cNvSpPr>
          <p:nvPr>
            <p:ph type="dt" sz="half" idx="7"/>
          </p:nvPr>
        </p:nvSpPr>
        <p:spPr>
          <a:xfrm>
            <a:off x="914400" y="6353178"/>
            <a:ext cx="1097280" cy="365129"/>
          </a:xfrm>
        </p:spPr>
        <p:txBody>
          <a:bodyPr/>
          <a:lstStyle>
            <a:lvl1pPr>
              <a:defRPr>
                <a:solidFill>
                  <a:srgbClr val="F8F0E3"/>
                </a:solidFill>
              </a:defRPr>
            </a:lvl1pPr>
          </a:lstStyle>
          <a:p>
            <a:pPr lvl="0"/>
            <a:r>
              <a:rPr lang="en-US"/>
              <a:t>20XX</a:t>
            </a:r>
          </a:p>
        </p:txBody>
      </p:sp>
      <p:sp>
        <p:nvSpPr>
          <p:cNvPr id="25" name="Footer Placeholder 4">
            <a:extLst>
              <a:ext uri="{FF2B5EF4-FFF2-40B4-BE49-F238E27FC236}">
                <a16:creationId xmlns:a16="http://schemas.microsoft.com/office/drawing/2014/main" id="{BA5FC194-13C5-1DBA-1D87-CA6D01B148E8}"/>
              </a:ext>
            </a:extLst>
          </p:cNvPr>
          <p:cNvSpPr txBox="1">
            <a:spLocks noGrp="1"/>
          </p:cNvSpPr>
          <p:nvPr>
            <p:ph type="ftr" sz="quarter" idx="9"/>
          </p:nvPr>
        </p:nvSpPr>
        <p:spPr>
          <a:xfrm>
            <a:off x="5744525" y="6349995"/>
            <a:ext cx="2286000" cy="365129"/>
          </a:xfrm>
        </p:spPr>
        <p:txBody>
          <a:bodyPr/>
          <a:lstStyle>
            <a:lvl1pPr>
              <a:defRPr>
                <a:solidFill>
                  <a:srgbClr val="F8F0E3"/>
                </a:solidFill>
              </a:defRPr>
            </a:lvl1pPr>
          </a:lstStyle>
          <a:p>
            <a:pPr lvl="0"/>
            <a:r>
              <a:rPr lang="en-US"/>
              <a:t>Pitch deck title</a:t>
            </a:r>
          </a:p>
        </p:txBody>
      </p:sp>
      <p:sp>
        <p:nvSpPr>
          <p:cNvPr id="26" name="Slide Number Placeholder 5">
            <a:extLst>
              <a:ext uri="{FF2B5EF4-FFF2-40B4-BE49-F238E27FC236}">
                <a16:creationId xmlns:a16="http://schemas.microsoft.com/office/drawing/2014/main" id="{6DD2FACF-135C-CF29-73AE-0F1C9DBFD1E7}"/>
              </a:ext>
            </a:extLst>
          </p:cNvPr>
          <p:cNvSpPr txBox="1">
            <a:spLocks noGrp="1"/>
          </p:cNvSpPr>
          <p:nvPr>
            <p:ph type="sldNum" sz="quarter" idx="8"/>
          </p:nvPr>
        </p:nvSpPr>
        <p:spPr>
          <a:xfrm>
            <a:off x="11123291" y="6356351"/>
            <a:ext cx="457200" cy="365129"/>
          </a:xfrm>
        </p:spPr>
        <p:txBody>
          <a:bodyPr/>
          <a:lstStyle>
            <a:lvl1pPr>
              <a:defRPr>
                <a:solidFill>
                  <a:srgbClr val="F8F0E3"/>
                </a:solidFill>
              </a:defRPr>
            </a:lvl1pPr>
          </a:lstStyle>
          <a:p>
            <a:pPr lvl="0"/>
            <a:fld id="{F630F0F7-B1AC-4E6F-9DD8-C0878C16D199}" type="slidenum">
              <a:t>‹#›</a:t>
            </a:fld>
            <a:endParaRPr lang="en-US"/>
          </a:p>
        </p:txBody>
      </p:sp>
    </p:spTree>
    <p:extLst>
      <p:ext uri="{BB962C8B-B14F-4D97-AF65-F5344CB8AC3E}">
        <p14:creationId xmlns:p14="http://schemas.microsoft.com/office/powerpoint/2010/main" val="23230803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p:bg>
      <p:bgPr>
        <a:solidFill>
          <a:srgbClr val="BFBB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B83A-DC05-CE36-2065-1336A3473788}"/>
              </a:ext>
            </a:extLst>
          </p:cNvPr>
          <p:cNvSpPr txBox="1">
            <a:spLocks noGrp="1"/>
          </p:cNvSpPr>
          <p:nvPr>
            <p:ph type="title"/>
          </p:nvPr>
        </p:nvSpPr>
        <p:spPr>
          <a:xfrm>
            <a:off x="4937760" y="898526"/>
            <a:ext cx="6400800" cy="1325880"/>
          </a:xfrm>
        </p:spPr>
        <p:txBody>
          <a:bodyPr anchor="t"/>
          <a:lstStyle>
            <a:lvl1pPr>
              <a:defRPr cap="all">
                <a:solidFill>
                  <a:srgbClr val="224E7F"/>
                </a:solidFill>
              </a:defRPr>
            </a:lvl1pPr>
          </a:lstStyle>
          <a:p>
            <a:pPr lvl="0"/>
            <a:r>
              <a:rPr lang="en-US"/>
              <a:t>CLICK TO ADD TITLE</a:t>
            </a:r>
          </a:p>
        </p:txBody>
      </p:sp>
      <p:sp>
        <p:nvSpPr>
          <p:cNvPr id="3" name="Text Placeholder 9">
            <a:extLst>
              <a:ext uri="{FF2B5EF4-FFF2-40B4-BE49-F238E27FC236}">
                <a16:creationId xmlns:a16="http://schemas.microsoft.com/office/drawing/2014/main" id="{20D89320-868C-ED41-AB22-EAA19936D355}"/>
              </a:ext>
            </a:extLst>
          </p:cNvPr>
          <p:cNvSpPr txBox="1">
            <a:spLocks noGrp="1"/>
          </p:cNvSpPr>
          <p:nvPr>
            <p:ph type="body" idx="4294967295"/>
          </p:nvPr>
        </p:nvSpPr>
        <p:spPr>
          <a:xfrm>
            <a:off x="4937760" y="2254672"/>
            <a:ext cx="6400800" cy="4114800"/>
          </a:xfrm>
        </p:spPr>
        <p:txBody>
          <a:bodyPr/>
          <a:lstStyle>
            <a:lvl1pPr marL="0" indent="0">
              <a:lnSpc>
                <a:spcPts val="2800"/>
              </a:lnSpc>
              <a:spcBef>
                <a:spcPts val="0"/>
              </a:spcBef>
              <a:buNone/>
              <a:defRPr sz="1800"/>
            </a:lvl1pPr>
          </a:lstStyle>
          <a:p>
            <a:pPr lvl="0"/>
            <a:r>
              <a:rPr lang="en-US"/>
              <a:t>Click to edit Master text styles</a:t>
            </a:r>
          </a:p>
        </p:txBody>
      </p:sp>
      <p:pic>
        <p:nvPicPr>
          <p:cNvPr id="4" name="Graphic 25">
            <a:extLst>
              <a:ext uri="{FF2B5EF4-FFF2-40B4-BE49-F238E27FC236}">
                <a16:creationId xmlns:a16="http://schemas.microsoft.com/office/drawing/2014/main" id="{9940DB8A-9FAF-6A04-F867-3F32284783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097647">
            <a:off x="1569915" y="-983355"/>
            <a:ext cx="2029968" cy="2029968"/>
          </a:xfrm>
          <a:prstGeom prst="rect">
            <a:avLst/>
          </a:prstGeom>
          <a:noFill/>
          <a:ln cap="flat">
            <a:noFill/>
          </a:ln>
        </p:spPr>
      </p:pic>
      <p:sp>
        <p:nvSpPr>
          <p:cNvPr id="5" name="Rectangle 23">
            <a:extLst>
              <a:ext uri="{FF2B5EF4-FFF2-40B4-BE49-F238E27FC236}">
                <a16:creationId xmlns:a16="http://schemas.microsoft.com/office/drawing/2014/main" id="{0613B0CF-4434-3A74-7E25-D17C0ABAD773}"/>
              </a:ext>
            </a:extLst>
          </p:cNvPr>
          <p:cNvSpPr/>
          <p:nvPr/>
        </p:nvSpPr>
        <p:spPr>
          <a:xfrm rot="13508179">
            <a:off x="141722" y="458224"/>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6" name="Graphic 8">
            <a:extLst>
              <a:ext uri="{FF2B5EF4-FFF2-40B4-BE49-F238E27FC236}">
                <a16:creationId xmlns:a16="http://schemas.microsoft.com/office/drawing/2014/main" id="{89F65051-0580-988F-08C0-621FBF6CB5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02519">
            <a:off x="1574706" y="1900470"/>
            <a:ext cx="2029968" cy="2029968"/>
          </a:xfrm>
          <a:prstGeom prst="rect">
            <a:avLst/>
          </a:prstGeom>
          <a:noFill/>
          <a:ln cap="flat">
            <a:noFill/>
          </a:ln>
        </p:spPr>
      </p:pic>
      <p:sp>
        <p:nvSpPr>
          <p:cNvPr id="7" name="Rectangle 23">
            <a:extLst>
              <a:ext uri="{FF2B5EF4-FFF2-40B4-BE49-F238E27FC236}">
                <a16:creationId xmlns:a16="http://schemas.microsoft.com/office/drawing/2014/main" id="{25532384-1FF8-D39B-636F-5060A2D1C5CF}"/>
              </a:ext>
            </a:extLst>
          </p:cNvPr>
          <p:cNvSpPr/>
          <p:nvPr/>
        </p:nvSpPr>
        <p:spPr>
          <a:xfrm rot="18900010">
            <a:off x="1580256" y="192351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8" name="Graphic 11">
            <a:extLst>
              <a:ext uri="{FF2B5EF4-FFF2-40B4-BE49-F238E27FC236}">
                <a16:creationId xmlns:a16="http://schemas.microsoft.com/office/drawing/2014/main" id="{B84C3FCD-C871-ADFE-DE41-0EFD4132CD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8773">
            <a:off x="145526" y="3355866"/>
            <a:ext cx="2029968" cy="2029968"/>
          </a:xfrm>
          <a:prstGeom prst="rect">
            <a:avLst/>
          </a:prstGeom>
          <a:noFill/>
          <a:ln cap="flat">
            <a:noFill/>
          </a:ln>
        </p:spPr>
      </p:pic>
      <p:pic>
        <p:nvPicPr>
          <p:cNvPr id="9" name="Graphic 12">
            <a:extLst>
              <a:ext uri="{FF2B5EF4-FFF2-40B4-BE49-F238E27FC236}">
                <a16:creationId xmlns:a16="http://schemas.microsoft.com/office/drawing/2014/main" id="{46004428-7990-B41A-7824-C9DFC84FCF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3489237">
            <a:off x="3019001" y="3357923"/>
            <a:ext cx="2029968" cy="2029968"/>
          </a:xfrm>
          <a:prstGeom prst="rect">
            <a:avLst/>
          </a:prstGeom>
          <a:noFill/>
          <a:ln cap="flat">
            <a:noFill/>
          </a:ln>
        </p:spPr>
      </p:pic>
      <p:grpSp>
        <p:nvGrpSpPr>
          <p:cNvPr id="10" name="Group 20">
            <a:extLst>
              <a:ext uri="{FF2B5EF4-FFF2-40B4-BE49-F238E27FC236}">
                <a16:creationId xmlns:a16="http://schemas.microsoft.com/office/drawing/2014/main" id="{44A8B553-975B-125E-8D4A-2219991E8CF7}"/>
              </a:ext>
            </a:extLst>
          </p:cNvPr>
          <p:cNvGrpSpPr/>
          <p:nvPr/>
        </p:nvGrpSpPr>
        <p:grpSpPr>
          <a:xfrm>
            <a:off x="1159404" y="5806394"/>
            <a:ext cx="2870813" cy="1000773"/>
            <a:chOff x="1159404" y="5806394"/>
            <a:chExt cx="2870813" cy="1000773"/>
          </a:xfrm>
        </p:grpSpPr>
        <p:sp>
          <p:nvSpPr>
            <p:cNvPr id="11" name="Freeform: Shape 90">
              <a:extLst>
                <a:ext uri="{FF2B5EF4-FFF2-40B4-BE49-F238E27FC236}">
                  <a16:creationId xmlns:a16="http://schemas.microsoft.com/office/drawing/2014/main" id="{2173EF96-E56A-1B49-FB54-4B405D47CAD7}"/>
                </a:ext>
              </a:extLst>
            </p:cNvPr>
            <p:cNvSpPr/>
            <p:nvPr/>
          </p:nvSpPr>
          <p:spPr>
            <a:xfrm>
              <a:off x="1159404" y="5806394"/>
              <a:ext cx="2870813" cy="28867"/>
            </a:xfrm>
            <a:custGeom>
              <a:avLst/>
              <a:gdLst>
                <a:gd name="f0" fmla="val 10800000"/>
                <a:gd name="f1" fmla="val 5400000"/>
                <a:gd name="f2" fmla="val 180"/>
                <a:gd name="f3" fmla="val w"/>
                <a:gd name="f4" fmla="val h"/>
                <a:gd name="f5" fmla="val 0"/>
                <a:gd name="f6" fmla="val 2862790"/>
                <a:gd name="f7" fmla="val 28868"/>
                <a:gd name="f8" fmla="val 2833921"/>
                <a:gd name="f9" fmla="+- 0 0 -90"/>
                <a:gd name="f10" fmla="*/ f3 1 2862790"/>
                <a:gd name="f11" fmla="*/ f4 1 28868"/>
                <a:gd name="f12" fmla="+- f7 0 f5"/>
                <a:gd name="f13" fmla="+- f6 0 f5"/>
                <a:gd name="f14" fmla="*/ f9 f0 1"/>
                <a:gd name="f15" fmla="*/ f13 1 2862790"/>
                <a:gd name="f16" fmla="*/ f12 1 28868"/>
                <a:gd name="f17" fmla="*/ 0 f13 1"/>
                <a:gd name="f18" fmla="*/ 0 f12 1"/>
                <a:gd name="f19" fmla="*/ 2862790 f13 1"/>
                <a:gd name="f20" fmla="*/ 2833921 f13 1"/>
                <a:gd name="f21" fmla="*/ 28868 f12 1"/>
                <a:gd name="f22" fmla="*/ 28868 f13 1"/>
                <a:gd name="f23" fmla="*/ f14 1 f2"/>
                <a:gd name="f24" fmla="*/ f17 1 2862790"/>
                <a:gd name="f25" fmla="*/ f18 1 28868"/>
                <a:gd name="f26" fmla="*/ f19 1 2862790"/>
                <a:gd name="f27" fmla="*/ f20 1 2862790"/>
                <a:gd name="f28" fmla="*/ f21 1 28868"/>
                <a:gd name="f29" fmla="*/ f22 1 286279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86279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2" name="Freeform: Shape 89">
              <a:extLst>
                <a:ext uri="{FF2B5EF4-FFF2-40B4-BE49-F238E27FC236}">
                  <a16:creationId xmlns:a16="http://schemas.microsoft.com/office/drawing/2014/main" id="{721CE4ED-5116-E7EE-6E73-3EFFC64F0894}"/>
                </a:ext>
              </a:extLst>
            </p:cNvPr>
            <p:cNvSpPr/>
            <p:nvPr/>
          </p:nvSpPr>
          <p:spPr>
            <a:xfrm>
              <a:off x="1220522" y="5867339"/>
              <a:ext cx="2748576" cy="28867"/>
            </a:xfrm>
            <a:custGeom>
              <a:avLst/>
              <a:gdLst>
                <a:gd name="f0" fmla="val 10800000"/>
                <a:gd name="f1" fmla="val 5400000"/>
                <a:gd name="f2" fmla="val 180"/>
                <a:gd name="f3" fmla="val w"/>
                <a:gd name="f4" fmla="val h"/>
                <a:gd name="f5" fmla="val 0"/>
                <a:gd name="f6" fmla="val 2740900"/>
                <a:gd name="f7" fmla="val 28868"/>
                <a:gd name="f8" fmla="val 2712032"/>
                <a:gd name="f9" fmla="+- 0 0 -90"/>
                <a:gd name="f10" fmla="*/ f3 1 2740900"/>
                <a:gd name="f11" fmla="*/ f4 1 28868"/>
                <a:gd name="f12" fmla="+- f7 0 f5"/>
                <a:gd name="f13" fmla="+- f6 0 f5"/>
                <a:gd name="f14" fmla="*/ f9 f0 1"/>
                <a:gd name="f15" fmla="*/ f13 1 2740900"/>
                <a:gd name="f16" fmla="*/ f12 1 28868"/>
                <a:gd name="f17" fmla="*/ 0 f13 1"/>
                <a:gd name="f18" fmla="*/ 0 f12 1"/>
                <a:gd name="f19" fmla="*/ 2740900 f13 1"/>
                <a:gd name="f20" fmla="*/ 2712032 f13 1"/>
                <a:gd name="f21" fmla="*/ 28868 f12 1"/>
                <a:gd name="f22" fmla="*/ 28868 f13 1"/>
                <a:gd name="f23" fmla="*/ f14 1 f2"/>
                <a:gd name="f24" fmla="*/ f17 1 2740900"/>
                <a:gd name="f25" fmla="*/ f18 1 28868"/>
                <a:gd name="f26" fmla="*/ f19 1 2740900"/>
                <a:gd name="f27" fmla="*/ f20 1 2740900"/>
                <a:gd name="f28" fmla="*/ f21 1 28868"/>
                <a:gd name="f29" fmla="*/ f22 1 2740900"/>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740900"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Freeform: Shape 88">
              <a:extLst>
                <a:ext uri="{FF2B5EF4-FFF2-40B4-BE49-F238E27FC236}">
                  <a16:creationId xmlns:a16="http://schemas.microsoft.com/office/drawing/2014/main" id="{5706044B-6723-E52C-E949-1F4384001042}"/>
                </a:ext>
              </a:extLst>
            </p:cNvPr>
            <p:cNvSpPr/>
            <p:nvPr/>
          </p:nvSpPr>
          <p:spPr>
            <a:xfrm>
              <a:off x="1282436" y="5927479"/>
              <a:ext cx="2626348" cy="29672"/>
            </a:xfrm>
            <a:custGeom>
              <a:avLst/>
              <a:gdLst>
                <a:gd name="f0" fmla="val 10800000"/>
                <a:gd name="f1" fmla="val 5400000"/>
                <a:gd name="f2" fmla="val 180"/>
                <a:gd name="f3" fmla="val w"/>
                <a:gd name="f4" fmla="val h"/>
                <a:gd name="f5" fmla="val 0"/>
                <a:gd name="f6" fmla="val 2619012"/>
                <a:gd name="f7" fmla="val 29671"/>
                <a:gd name="f8" fmla="val 2590143"/>
                <a:gd name="f9" fmla="val 28868"/>
                <a:gd name="f10" fmla="val 28067"/>
                <a:gd name="f11" fmla="val 28869"/>
                <a:gd name="f12" fmla="+- 0 0 -90"/>
                <a:gd name="f13" fmla="*/ f3 1 2619012"/>
                <a:gd name="f14" fmla="*/ f4 1 29671"/>
                <a:gd name="f15" fmla="+- f7 0 f5"/>
                <a:gd name="f16" fmla="+- f6 0 f5"/>
                <a:gd name="f17" fmla="*/ f12 f0 1"/>
                <a:gd name="f18" fmla="*/ f16 1 2619012"/>
                <a:gd name="f19" fmla="*/ f15 1 29671"/>
                <a:gd name="f20" fmla="*/ 0 f16 1"/>
                <a:gd name="f21" fmla="*/ 0 f15 1"/>
                <a:gd name="f22" fmla="*/ 2619012 f16 1"/>
                <a:gd name="f23" fmla="*/ 2590143 f16 1"/>
                <a:gd name="f24" fmla="*/ 28868 f15 1"/>
                <a:gd name="f25" fmla="*/ 28067 f16 1"/>
                <a:gd name="f26" fmla="*/ 29671 f15 1"/>
                <a:gd name="f27" fmla="*/ 28869 f16 1"/>
                <a:gd name="f28" fmla="*/ 28869 f15 1"/>
                <a:gd name="f29" fmla="*/ f17 1 f2"/>
                <a:gd name="f30" fmla="*/ f20 1 2619012"/>
                <a:gd name="f31" fmla="*/ f21 1 29671"/>
                <a:gd name="f32" fmla="*/ f22 1 2619012"/>
                <a:gd name="f33" fmla="*/ f23 1 2619012"/>
                <a:gd name="f34" fmla="*/ f24 1 29671"/>
                <a:gd name="f35" fmla="*/ f25 1 2619012"/>
                <a:gd name="f36" fmla="*/ f26 1 29671"/>
                <a:gd name="f37" fmla="*/ f27 1 2619012"/>
                <a:gd name="f38" fmla="*/ f28 1 29671"/>
                <a:gd name="f39" fmla="*/ f5 1 f18"/>
                <a:gd name="f40" fmla="*/ f6 1 f18"/>
                <a:gd name="f41" fmla="*/ f5 1 f19"/>
                <a:gd name="f42" fmla="*/ f7 1 f19"/>
                <a:gd name="f43" fmla="+- f29 0 f1"/>
                <a:gd name="f44" fmla="*/ f30 1 f18"/>
                <a:gd name="f45" fmla="*/ f31 1 f19"/>
                <a:gd name="f46" fmla="*/ f32 1 f18"/>
                <a:gd name="f47" fmla="*/ f33 1 f18"/>
                <a:gd name="f48" fmla="*/ f34 1 f19"/>
                <a:gd name="f49" fmla="*/ f35 1 f18"/>
                <a:gd name="f50" fmla="*/ f36 1 f19"/>
                <a:gd name="f51" fmla="*/ f37 1 f18"/>
                <a:gd name="f52" fmla="*/ f38 1 f19"/>
                <a:gd name="f53" fmla="*/ f39 f13 1"/>
                <a:gd name="f54" fmla="*/ f40 f13 1"/>
                <a:gd name="f55" fmla="*/ f42 f14 1"/>
                <a:gd name="f56" fmla="*/ f41 f14 1"/>
                <a:gd name="f57" fmla="*/ f44 f13 1"/>
                <a:gd name="f58" fmla="*/ f45 f14 1"/>
                <a:gd name="f59" fmla="*/ f46 f13 1"/>
                <a:gd name="f60" fmla="*/ f47 f13 1"/>
                <a:gd name="f61" fmla="*/ f48 f14 1"/>
                <a:gd name="f62" fmla="*/ f49 f13 1"/>
                <a:gd name="f63" fmla="*/ f50 f14 1"/>
                <a:gd name="f64" fmla="*/ f51 f13 1"/>
                <a:gd name="f65" fmla="*/ f52 f14 1"/>
              </a:gdLst>
              <a:ahLst/>
              <a:cxnLst>
                <a:cxn ang="3cd4">
                  <a:pos x="hc" y="t"/>
                </a:cxn>
                <a:cxn ang="0">
                  <a:pos x="r" y="vc"/>
                </a:cxn>
                <a:cxn ang="cd4">
                  <a:pos x="hc" y="b"/>
                </a:cxn>
                <a:cxn ang="cd2">
                  <a:pos x="l" y="vc"/>
                </a:cxn>
                <a:cxn ang="f43">
                  <a:pos x="f57" y="f58"/>
                </a:cxn>
                <a:cxn ang="f43">
                  <a:pos x="f59" y="f58"/>
                </a:cxn>
                <a:cxn ang="f43">
                  <a:pos x="f60" y="f61"/>
                </a:cxn>
                <a:cxn ang="f43">
                  <a:pos x="f62" y="f63"/>
                </a:cxn>
                <a:cxn ang="f43">
                  <a:pos x="f64" y="f65"/>
                </a:cxn>
                <a:cxn ang="f43">
                  <a:pos x="f57" y="f58"/>
                </a:cxn>
              </a:cxnLst>
              <a:rect l="f53" t="f56" r="f54" b="f55"/>
              <a:pathLst>
                <a:path w="2619012" h="29671">
                  <a:moveTo>
                    <a:pt x="f5" y="f5"/>
                  </a:moveTo>
                  <a:lnTo>
                    <a:pt x="f6" y="f5"/>
                  </a:lnTo>
                  <a:lnTo>
                    <a:pt x="f8" y="f9"/>
                  </a:lnTo>
                  <a:lnTo>
                    <a:pt x="f10" y="f7"/>
                  </a:lnTo>
                  <a:lnTo>
                    <a:pt x="f11" y="f11"/>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Freeform: Shape 87">
              <a:extLst>
                <a:ext uri="{FF2B5EF4-FFF2-40B4-BE49-F238E27FC236}">
                  <a16:creationId xmlns:a16="http://schemas.microsoft.com/office/drawing/2014/main" id="{317E795D-B4B6-3E9D-4124-0115A4313725}"/>
                </a:ext>
              </a:extLst>
            </p:cNvPr>
            <p:cNvSpPr/>
            <p:nvPr/>
          </p:nvSpPr>
          <p:spPr>
            <a:xfrm>
              <a:off x="1343555" y="5988423"/>
              <a:ext cx="2504120" cy="29672"/>
            </a:xfrm>
            <a:custGeom>
              <a:avLst/>
              <a:gdLst>
                <a:gd name="f0" fmla="val 10800000"/>
                <a:gd name="f1" fmla="val 5400000"/>
                <a:gd name="f2" fmla="val 180"/>
                <a:gd name="f3" fmla="val w"/>
                <a:gd name="f4" fmla="val h"/>
                <a:gd name="f5" fmla="val 0"/>
                <a:gd name="f6" fmla="val 2497122"/>
                <a:gd name="f7" fmla="val 29670"/>
                <a:gd name="f8" fmla="val 2468254"/>
                <a:gd name="f9" fmla="val 28868"/>
                <a:gd name="f10" fmla="val 28066"/>
                <a:gd name="f11" fmla="+- 0 0 -90"/>
                <a:gd name="f12" fmla="*/ f3 1 2497122"/>
                <a:gd name="f13" fmla="*/ f4 1 29670"/>
                <a:gd name="f14" fmla="+- f7 0 f5"/>
                <a:gd name="f15" fmla="+- f6 0 f5"/>
                <a:gd name="f16" fmla="*/ f11 f0 1"/>
                <a:gd name="f17" fmla="*/ f15 1 2497122"/>
                <a:gd name="f18" fmla="*/ f14 1 29670"/>
                <a:gd name="f19" fmla="*/ 0 f15 1"/>
                <a:gd name="f20" fmla="*/ 0 f14 1"/>
                <a:gd name="f21" fmla="*/ 2497122 f15 1"/>
                <a:gd name="f22" fmla="*/ 2468254 f15 1"/>
                <a:gd name="f23" fmla="*/ 28868 f14 1"/>
                <a:gd name="f24" fmla="*/ 28066 f15 1"/>
                <a:gd name="f25" fmla="*/ 29670 f14 1"/>
                <a:gd name="f26" fmla="*/ 28868 f15 1"/>
                <a:gd name="f27" fmla="*/ f16 1 f2"/>
                <a:gd name="f28" fmla="*/ f19 1 2497122"/>
                <a:gd name="f29" fmla="*/ f20 1 29670"/>
                <a:gd name="f30" fmla="*/ f21 1 2497122"/>
                <a:gd name="f31" fmla="*/ f22 1 2497122"/>
                <a:gd name="f32" fmla="*/ f23 1 29670"/>
                <a:gd name="f33" fmla="*/ f24 1 2497122"/>
                <a:gd name="f34" fmla="*/ f25 1 29670"/>
                <a:gd name="f35" fmla="*/ f26 1 2497122"/>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2497122"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Freeform: Shape 86">
              <a:extLst>
                <a:ext uri="{FF2B5EF4-FFF2-40B4-BE49-F238E27FC236}">
                  <a16:creationId xmlns:a16="http://schemas.microsoft.com/office/drawing/2014/main" id="{0D27A6D6-CA47-4EFA-5F18-42DAD0FF7235}"/>
                </a:ext>
              </a:extLst>
            </p:cNvPr>
            <p:cNvSpPr/>
            <p:nvPr/>
          </p:nvSpPr>
          <p:spPr>
            <a:xfrm>
              <a:off x="1403064" y="6049368"/>
              <a:ext cx="2383493" cy="28867"/>
            </a:xfrm>
            <a:custGeom>
              <a:avLst/>
              <a:gdLst>
                <a:gd name="f0" fmla="val 10800000"/>
                <a:gd name="f1" fmla="val 5400000"/>
                <a:gd name="f2" fmla="val 180"/>
                <a:gd name="f3" fmla="val w"/>
                <a:gd name="f4" fmla="val h"/>
                <a:gd name="f5" fmla="val 0"/>
                <a:gd name="f6" fmla="val 2376837"/>
                <a:gd name="f7" fmla="val 28869"/>
                <a:gd name="f8" fmla="val 2347968"/>
                <a:gd name="f9" fmla="val 28868"/>
                <a:gd name="f10" fmla="+- 0 0 -90"/>
                <a:gd name="f11" fmla="*/ f3 1 2376837"/>
                <a:gd name="f12" fmla="*/ f4 1 28869"/>
                <a:gd name="f13" fmla="+- f7 0 f5"/>
                <a:gd name="f14" fmla="+- f6 0 f5"/>
                <a:gd name="f15" fmla="*/ f10 f0 1"/>
                <a:gd name="f16" fmla="*/ f14 1 2376837"/>
                <a:gd name="f17" fmla="*/ f13 1 28869"/>
                <a:gd name="f18" fmla="*/ 0 f14 1"/>
                <a:gd name="f19" fmla="*/ 0 f13 1"/>
                <a:gd name="f20" fmla="*/ 2376837 f14 1"/>
                <a:gd name="f21" fmla="*/ 2347968 f14 1"/>
                <a:gd name="f22" fmla="*/ 28868 f13 1"/>
                <a:gd name="f23" fmla="*/ 28868 f14 1"/>
                <a:gd name="f24" fmla="*/ 28869 f13 1"/>
                <a:gd name="f25" fmla="*/ f15 1 f2"/>
                <a:gd name="f26" fmla="*/ f18 1 2376837"/>
                <a:gd name="f27" fmla="*/ f19 1 28869"/>
                <a:gd name="f28" fmla="*/ f20 1 2376837"/>
                <a:gd name="f29" fmla="*/ f21 1 2376837"/>
                <a:gd name="f30" fmla="*/ f22 1 28869"/>
                <a:gd name="f31" fmla="*/ f23 1 2376837"/>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2376837"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6" name="Freeform: Shape 85">
              <a:extLst>
                <a:ext uri="{FF2B5EF4-FFF2-40B4-BE49-F238E27FC236}">
                  <a16:creationId xmlns:a16="http://schemas.microsoft.com/office/drawing/2014/main" id="{671695B1-EC08-83D4-A957-4E545C2FF829}"/>
                </a:ext>
              </a:extLst>
            </p:cNvPr>
            <p:cNvSpPr/>
            <p:nvPr/>
          </p:nvSpPr>
          <p:spPr>
            <a:xfrm>
              <a:off x="1464173" y="6110313"/>
              <a:ext cx="2261265" cy="28867"/>
            </a:xfrm>
            <a:custGeom>
              <a:avLst/>
              <a:gdLst>
                <a:gd name="f0" fmla="val 10800000"/>
                <a:gd name="f1" fmla="val 5400000"/>
                <a:gd name="f2" fmla="val 180"/>
                <a:gd name="f3" fmla="val w"/>
                <a:gd name="f4" fmla="val h"/>
                <a:gd name="f5" fmla="val 0"/>
                <a:gd name="f6" fmla="val 2254948"/>
                <a:gd name="f7" fmla="val 28868"/>
                <a:gd name="f8" fmla="val 2226080"/>
                <a:gd name="f9" fmla="+- 0 0 -90"/>
                <a:gd name="f10" fmla="*/ f3 1 2254948"/>
                <a:gd name="f11" fmla="*/ f4 1 28868"/>
                <a:gd name="f12" fmla="+- f7 0 f5"/>
                <a:gd name="f13" fmla="+- f6 0 f5"/>
                <a:gd name="f14" fmla="*/ f9 f0 1"/>
                <a:gd name="f15" fmla="*/ f13 1 2254948"/>
                <a:gd name="f16" fmla="*/ f12 1 28868"/>
                <a:gd name="f17" fmla="*/ 0 f13 1"/>
                <a:gd name="f18" fmla="*/ 0 f12 1"/>
                <a:gd name="f19" fmla="*/ 2254948 f13 1"/>
                <a:gd name="f20" fmla="*/ 2226080 f13 1"/>
                <a:gd name="f21" fmla="*/ 28868 f12 1"/>
                <a:gd name="f22" fmla="*/ 28868 f13 1"/>
                <a:gd name="f23" fmla="*/ f14 1 f2"/>
                <a:gd name="f24" fmla="*/ f17 1 2254948"/>
                <a:gd name="f25" fmla="*/ f18 1 28868"/>
                <a:gd name="f26" fmla="*/ f19 1 2254948"/>
                <a:gd name="f27" fmla="*/ f20 1 2254948"/>
                <a:gd name="f28" fmla="*/ f21 1 28868"/>
                <a:gd name="f29" fmla="*/ f22 1 2254948"/>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254948"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7" name="Freeform: Shape 84">
              <a:extLst>
                <a:ext uri="{FF2B5EF4-FFF2-40B4-BE49-F238E27FC236}">
                  <a16:creationId xmlns:a16="http://schemas.microsoft.com/office/drawing/2014/main" id="{92B7AA21-3DD9-C276-C3CC-31D5577D2864}"/>
                </a:ext>
              </a:extLst>
            </p:cNvPr>
            <p:cNvSpPr/>
            <p:nvPr/>
          </p:nvSpPr>
          <p:spPr>
            <a:xfrm>
              <a:off x="1526097" y="6170453"/>
              <a:ext cx="2139037" cy="29672"/>
            </a:xfrm>
            <a:custGeom>
              <a:avLst/>
              <a:gdLst>
                <a:gd name="f0" fmla="val 10800000"/>
                <a:gd name="f1" fmla="val 5400000"/>
                <a:gd name="f2" fmla="val 180"/>
                <a:gd name="f3" fmla="val w"/>
                <a:gd name="f4" fmla="val h"/>
                <a:gd name="f5" fmla="val 0"/>
                <a:gd name="f6" fmla="val 2133059"/>
                <a:gd name="f7" fmla="val 29671"/>
                <a:gd name="f8" fmla="val 2104190"/>
                <a:gd name="f9" fmla="val 28869"/>
                <a:gd name="f10" fmla="val 28066"/>
                <a:gd name="f11" fmla="val 28868"/>
                <a:gd name="f12" fmla="val 1"/>
                <a:gd name="f13" fmla="+- 0 0 -90"/>
                <a:gd name="f14" fmla="*/ f3 1 2133059"/>
                <a:gd name="f15" fmla="*/ f4 1 29671"/>
                <a:gd name="f16" fmla="+- f7 0 f5"/>
                <a:gd name="f17" fmla="+- f6 0 f5"/>
                <a:gd name="f18" fmla="*/ f13 f0 1"/>
                <a:gd name="f19" fmla="*/ f17 1 2133059"/>
                <a:gd name="f20" fmla="*/ f16 1 29671"/>
                <a:gd name="f21" fmla="*/ 2133059 f17 1"/>
                <a:gd name="f22" fmla="*/ 0 f16 1"/>
                <a:gd name="f23" fmla="*/ 2104190 f17 1"/>
                <a:gd name="f24" fmla="*/ 28869 f16 1"/>
                <a:gd name="f25" fmla="*/ 28066 f17 1"/>
                <a:gd name="f26" fmla="*/ 29671 f16 1"/>
                <a:gd name="f27" fmla="*/ 28868 f17 1"/>
                <a:gd name="f28" fmla="*/ 0 f17 1"/>
                <a:gd name="f29" fmla="*/ 1 f16 1"/>
                <a:gd name="f30" fmla="*/ f18 1 f2"/>
                <a:gd name="f31" fmla="*/ f21 1 2133059"/>
                <a:gd name="f32" fmla="*/ f22 1 29671"/>
                <a:gd name="f33" fmla="*/ f23 1 2133059"/>
                <a:gd name="f34" fmla="*/ f24 1 29671"/>
                <a:gd name="f35" fmla="*/ f25 1 2133059"/>
                <a:gd name="f36" fmla="*/ f26 1 29671"/>
                <a:gd name="f37" fmla="*/ f27 1 2133059"/>
                <a:gd name="f38" fmla="*/ f28 1 2133059"/>
                <a:gd name="f39" fmla="*/ f29 1 29671"/>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20"/>
                <a:gd name="f51" fmla="*/ f37 1 f19"/>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5 1"/>
                <a:gd name="f64" fmla="*/ f51 f14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3"/>
                </a:cxn>
                <a:cxn ang="f44">
                  <a:pos x="f64" y="f61"/>
                </a:cxn>
                <a:cxn ang="f44">
                  <a:pos x="f65" y="f66"/>
                </a:cxn>
                <a:cxn ang="f44">
                  <a:pos x="f58" y="f59"/>
                </a:cxn>
              </a:cxnLst>
              <a:rect l="f54" t="f57" r="f55" b="f56"/>
              <a:pathLst>
                <a:path w="2133059" h="29671">
                  <a:moveTo>
                    <a:pt x="f6" y="f5"/>
                  </a:moveTo>
                  <a:lnTo>
                    <a:pt x="f8" y="f9"/>
                  </a:lnTo>
                  <a:lnTo>
                    <a:pt x="f10" y="f7"/>
                  </a:lnTo>
                  <a:lnTo>
                    <a:pt x="f11" y="f9"/>
                  </a:lnTo>
                  <a:lnTo>
                    <a:pt x="f5" y="f12"/>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Freeform: Shape 83">
              <a:extLst>
                <a:ext uri="{FF2B5EF4-FFF2-40B4-BE49-F238E27FC236}">
                  <a16:creationId xmlns:a16="http://schemas.microsoft.com/office/drawing/2014/main" id="{B614F375-CD89-3E9C-2EA1-8B4C2FF02A9D}"/>
                </a:ext>
              </a:extLst>
            </p:cNvPr>
            <p:cNvSpPr/>
            <p:nvPr/>
          </p:nvSpPr>
          <p:spPr>
            <a:xfrm>
              <a:off x="1585606" y="6231407"/>
              <a:ext cx="2018409" cy="28867"/>
            </a:xfrm>
            <a:custGeom>
              <a:avLst/>
              <a:gdLst>
                <a:gd name="f0" fmla="val 10800000"/>
                <a:gd name="f1" fmla="val 5400000"/>
                <a:gd name="f2" fmla="val 180"/>
                <a:gd name="f3" fmla="val w"/>
                <a:gd name="f4" fmla="val h"/>
                <a:gd name="f5" fmla="val 0"/>
                <a:gd name="f6" fmla="val 2012774"/>
                <a:gd name="f7" fmla="val 28868"/>
                <a:gd name="f8" fmla="val 1983905"/>
                <a:gd name="f9" fmla="+- 0 0 -90"/>
                <a:gd name="f10" fmla="*/ f3 1 2012774"/>
                <a:gd name="f11" fmla="*/ f4 1 28868"/>
                <a:gd name="f12" fmla="+- f7 0 f5"/>
                <a:gd name="f13" fmla="+- f6 0 f5"/>
                <a:gd name="f14" fmla="*/ f9 f0 1"/>
                <a:gd name="f15" fmla="*/ f13 1 2012774"/>
                <a:gd name="f16" fmla="*/ f12 1 28868"/>
                <a:gd name="f17" fmla="*/ 0 f13 1"/>
                <a:gd name="f18" fmla="*/ 0 f12 1"/>
                <a:gd name="f19" fmla="*/ 2012774 f13 1"/>
                <a:gd name="f20" fmla="*/ 1983905 f13 1"/>
                <a:gd name="f21" fmla="*/ 28868 f12 1"/>
                <a:gd name="f22" fmla="*/ 28868 f13 1"/>
                <a:gd name="f23" fmla="*/ f14 1 f2"/>
                <a:gd name="f24" fmla="*/ f17 1 2012774"/>
                <a:gd name="f25" fmla="*/ f18 1 28868"/>
                <a:gd name="f26" fmla="*/ f19 1 2012774"/>
                <a:gd name="f27" fmla="*/ f20 1 2012774"/>
                <a:gd name="f28" fmla="*/ f21 1 28868"/>
                <a:gd name="f29" fmla="*/ f22 1 201277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201277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9" name="Freeform: Shape 82">
              <a:extLst>
                <a:ext uri="{FF2B5EF4-FFF2-40B4-BE49-F238E27FC236}">
                  <a16:creationId xmlns:a16="http://schemas.microsoft.com/office/drawing/2014/main" id="{DDD947AA-6BD6-E933-28ED-4E97A128AB16}"/>
                </a:ext>
              </a:extLst>
            </p:cNvPr>
            <p:cNvSpPr/>
            <p:nvPr/>
          </p:nvSpPr>
          <p:spPr>
            <a:xfrm>
              <a:off x="1646715" y="6292352"/>
              <a:ext cx="1896182" cy="28867"/>
            </a:xfrm>
            <a:custGeom>
              <a:avLst/>
              <a:gdLst>
                <a:gd name="f0" fmla="val 10800000"/>
                <a:gd name="f1" fmla="val 5400000"/>
                <a:gd name="f2" fmla="val 180"/>
                <a:gd name="f3" fmla="val w"/>
                <a:gd name="f4" fmla="val h"/>
                <a:gd name="f5" fmla="val 0"/>
                <a:gd name="f6" fmla="val 1890884"/>
                <a:gd name="f7" fmla="val 28868"/>
                <a:gd name="f8" fmla="val 1862016"/>
                <a:gd name="f9" fmla="+- 0 0 -90"/>
                <a:gd name="f10" fmla="*/ f3 1 1890884"/>
                <a:gd name="f11" fmla="*/ f4 1 28868"/>
                <a:gd name="f12" fmla="+- f7 0 f5"/>
                <a:gd name="f13" fmla="+- f6 0 f5"/>
                <a:gd name="f14" fmla="*/ f9 f0 1"/>
                <a:gd name="f15" fmla="*/ f13 1 1890884"/>
                <a:gd name="f16" fmla="*/ f12 1 28868"/>
                <a:gd name="f17" fmla="*/ 0 f13 1"/>
                <a:gd name="f18" fmla="*/ 0 f12 1"/>
                <a:gd name="f19" fmla="*/ 1890884 f13 1"/>
                <a:gd name="f20" fmla="*/ 1862016 f13 1"/>
                <a:gd name="f21" fmla="*/ 28868 f12 1"/>
                <a:gd name="f22" fmla="*/ 28868 f13 1"/>
                <a:gd name="f23" fmla="*/ f14 1 f2"/>
                <a:gd name="f24" fmla="*/ f17 1 1890884"/>
                <a:gd name="f25" fmla="*/ f18 1 28868"/>
                <a:gd name="f26" fmla="*/ f19 1 1890884"/>
                <a:gd name="f27" fmla="*/ f20 1 1890884"/>
                <a:gd name="f28" fmla="*/ f21 1 28868"/>
                <a:gd name="f29" fmla="*/ f22 1 1890884"/>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890884"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0" name="Freeform: Shape 81">
              <a:extLst>
                <a:ext uri="{FF2B5EF4-FFF2-40B4-BE49-F238E27FC236}">
                  <a16:creationId xmlns:a16="http://schemas.microsoft.com/office/drawing/2014/main" id="{D7E3B4B9-E7FA-FCDA-7939-A28F4E7C63AE}"/>
                </a:ext>
              </a:extLst>
            </p:cNvPr>
            <p:cNvSpPr/>
            <p:nvPr/>
          </p:nvSpPr>
          <p:spPr>
            <a:xfrm>
              <a:off x="1707834" y="6353287"/>
              <a:ext cx="1773954" cy="28867"/>
            </a:xfrm>
            <a:custGeom>
              <a:avLst/>
              <a:gdLst>
                <a:gd name="f0" fmla="val 10800000"/>
                <a:gd name="f1" fmla="val 5400000"/>
                <a:gd name="f2" fmla="val 180"/>
                <a:gd name="f3" fmla="val w"/>
                <a:gd name="f4" fmla="val h"/>
                <a:gd name="f5" fmla="val 0"/>
                <a:gd name="f6" fmla="val 1768996"/>
                <a:gd name="f7" fmla="val 28869"/>
                <a:gd name="f8" fmla="val 1740128"/>
                <a:gd name="f9" fmla="val 28868"/>
                <a:gd name="f10" fmla="+- 0 0 -90"/>
                <a:gd name="f11" fmla="*/ f3 1 1768996"/>
                <a:gd name="f12" fmla="*/ f4 1 28869"/>
                <a:gd name="f13" fmla="+- f7 0 f5"/>
                <a:gd name="f14" fmla="+- f6 0 f5"/>
                <a:gd name="f15" fmla="*/ f10 f0 1"/>
                <a:gd name="f16" fmla="*/ f14 1 1768996"/>
                <a:gd name="f17" fmla="*/ f13 1 28869"/>
                <a:gd name="f18" fmla="*/ 0 f14 1"/>
                <a:gd name="f19" fmla="*/ 0 f13 1"/>
                <a:gd name="f20" fmla="*/ 1768996 f14 1"/>
                <a:gd name="f21" fmla="*/ 1740128 f14 1"/>
                <a:gd name="f22" fmla="*/ 28868 f13 1"/>
                <a:gd name="f23" fmla="*/ 28869 f14 1"/>
                <a:gd name="f24" fmla="*/ 28869 f13 1"/>
                <a:gd name="f25" fmla="*/ f15 1 f2"/>
                <a:gd name="f26" fmla="*/ f18 1 1768996"/>
                <a:gd name="f27" fmla="*/ f19 1 28869"/>
                <a:gd name="f28" fmla="*/ f20 1 1768996"/>
                <a:gd name="f29" fmla="*/ f21 1 1768996"/>
                <a:gd name="f30" fmla="*/ f22 1 28869"/>
                <a:gd name="f31" fmla="*/ f23 1 1768996"/>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768996"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1" name="Freeform: Shape 80">
              <a:extLst>
                <a:ext uri="{FF2B5EF4-FFF2-40B4-BE49-F238E27FC236}">
                  <a16:creationId xmlns:a16="http://schemas.microsoft.com/office/drawing/2014/main" id="{D514AC94-4D87-A89A-50CF-6EF45CB70807}"/>
                </a:ext>
              </a:extLst>
            </p:cNvPr>
            <p:cNvSpPr/>
            <p:nvPr/>
          </p:nvSpPr>
          <p:spPr>
            <a:xfrm>
              <a:off x="1769757" y="6413437"/>
              <a:ext cx="1651717" cy="29672"/>
            </a:xfrm>
            <a:custGeom>
              <a:avLst/>
              <a:gdLst>
                <a:gd name="f0" fmla="val 10800000"/>
                <a:gd name="f1" fmla="val 5400000"/>
                <a:gd name="f2" fmla="val 180"/>
                <a:gd name="f3" fmla="val w"/>
                <a:gd name="f4" fmla="val h"/>
                <a:gd name="f5" fmla="val 0"/>
                <a:gd name="f6" fmla="val 1647106"/>
                <a:gd name="f7" fmla="val 29670"/>
                <a:gd name="f8" fmla="val 1618238"/>
                <a:gd name="f9" fmla="val 28868"/>
                <a:gd name="f10" fmla="val 28066"/>
                <a:gd name="f11" fmla="+- 0 0 -90"/>
                <a:gd name="f12" fmla="*/ f3 1 1647106"/>
                <a:gd name="f13" fmla="*/ f4 1 29670"/>
                <a:gd name="f14" fmla="+- f7 0 f5"/>
                <a:gd name="f15" fmla="+- f6 0 f5"/>
                <a:gd name="f16" fmla="*/ f11 f0 1"/>
                <a:gd name="f17" fmla="*/ f15 1 1647106"/>
                <a:gd name="f18" fmla="*/ f14 1 29670"/>
                <a:gd name="f19" fmla="*/ 0 f15 1"/>
                <a:gd name="f20" fmla="*/ 0 f14 1"/>
                <a:gd name="f21" fmla="*/ 1647106 f15 1"/>
                <a:gd name="f22" fmla="*/ 1618238 f15 1"/>
                <a:gd name="f23" fmla="*/ 28868 f14 1"/>
                <a:gd name="f24" fmla="*/ 28066 f15 1"/>
                <a:gd name="f25" fmla="*/ 29670 f14 1"/>
                <a:gd name="f26" fmla="*/ 28868 f15 1"/>
                <a:gd name="f27" fmla="*/ f16 1 f2"/>
                <a:gd name="f28" fmla="*/ f19 1 1647106"/>
                <a:gd name="f29" fmla="*/ f20 1 29670"/>
                <a:gd name="f30" fmla="*/ f21 1 1647106"/>
                <a:gd name="f31" fmla="*/ f22 1 1647106"/>
                <a:gd name="f32" fmla="*/ f23 1 29670"/>
                <a:gd name="f33" fmla="*/ f24 1 1647106"/>
                <a:gd name="f34" fmla="*/ f25 1 29670"/>
                <a:gd name="f35" fmla="*/ f26 1 1647106"/>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647106"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2" name="Freeform: Shape 79">
              <a:extLst>
                <a:ext uri="{FF2B5EF4-FFF2-40B4-BE49-F238E27FC236}">
                  <a16:creationId xmlns:a16="http://schemas.microsoft.com/office/drawing/2014/main" id="{C16EB86B-2535-E816-2757-0334CEAC5580}"/>
                </a:ext>
              </a:extLst>
            </p:cNvPr>
            <p:cNvSpPr/>
            <p:nvPr/>
          </p:nvSpPr>
          <p:spPr>
            <a:xfrm>
              <a:off x="1829257" y="6474381"/>
              <a:ext cx="1531098" cy="28867"/>
            </a:xfrm>
            <a:custGeom>
              <a:avLst/>
              <a:gdLst>
                <a:gd name="f0" fmla="val 10800000"/>
                <a:gd name="f1" fmla="val 5400000"/>
                <a:gd name="f2" fmla="val 180"/>
                <a:gd name="f3" fmla="val w"/>
                <a:gd name="f4" fmla="val h"/>
                <a:gd name="f5" fmla="val 0"/>
                <a:gd name="f6" fmla="val 1526821"/>
                <a:gd name="f7" fmla="val 28869"/>
                <a:gd name="f8" fmla="val 1497952"/>
                <a:gd name="f9" fmla="val 28868"/>
                <a:gd name="f10" fmla="+- 0 0 -90"/>
                <a:gd name="f11" fmla="*/ f3 1 1526821"/>
                <a:gd name="f12" fmla="*/ f4 1 28869"/>
                <a:gd name="f13" fmla="+- f7 0 f5"/>
                <a:gd name="f14" fmla="+- f6 0 f5"/>
                <a:gd name="f15" fmla="*/ f10 f0 1"/>
                <a:gd name="f16" fmla="*/ f14 1 1526821"/>
                <a:gd name="f17" fmla="*/ f13 1 28869"/>
                <a:gd name="f18" fmla="*/ 0 f14 1"/>
                <a:gd name="f19" fmla="*/ 0 f13 1"/>
                <a:gd name="f20" fmla="*/ 1526821 f14 1"/>
                <a:gd name="f21" fmla="*/ 1497952 f14 1"/>
                <a:gd name="f22" fmla="*/ 28868 f13 1"/>
                <a:gd name="f23" fmla="*/ 28868 f14 1"/>
                <a:gd name="f24" fmla="*/ 28869 f13 1"/>
                <a:gd name="f25" fmla="*/ f15 1 f2"/>
                <a:gd name="f26" fmla="*/ f18 1 1526821"/>
                <a:gd name="f27" fmla="*/ f19 1 28869"/>
                <a:gd name="f28" fmla="*/ f20 1 1526821"/>
                <a:gd name="f29" fmla="*/ f21 1 1526821"/>
                <a:gd name="f30" fmla="*/ f22 1 28869"/>
                <a:gd name="f31" fmla="*/ f23 1 1526821"/>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1526821" h="28869">
                  <a:moveTo>
                    <a:pt x="f5" y="f5"/>
                  </a:moveTo>
                  <a:lnTo>
                    <a:pt x="f6" y="f5"/>
                  </a:lnTo>
                  <a:lnTo>
                    <a:pt x="f8" y="f9"/>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3" name="Freeform: Shape 78">
              <a:extLst>
                <a:ext uri="{FF2B5EF4-FFF2-40B4-BE49-F238E27FC236}">
                  <a16:creationId xmlns:a16="http://schemas.microsoft.com/office/drawing/2014/main" id="{523825B7-EDE2-4277-6999-FE296003E65D}"/>
                </a:ext>
              </a:extLst>
            </p:cNvPr>
            <p:cNvSpPr/>
            <p:nvPr/>
          </p:nvSpPr>
          <p:spPr>
            <a:xfrm>
              <a:off x="1890375" y="6535326"/>
              <a:ext cx="1408870" cy="28867"/>
            </a:xfrm>
            <a:custGeom>
              <a:avLst/>
              <a:gdLst>
                <a:gd name="f0" fmla="val 10800000"/>
                <a:gd name="f1" fmla="val 5400000"/>
                <a:gd name="f2" fmla="val 180"/>
                <a:gd name="f3" fmla="val w"/>
                <a:gd name="f4" fmla="val h"/>
                <a:gd name="f5" fmla="val 0"/>
                <a:gd name="f6" fmla="val 1404932"/>
                <a:gd name="f7" fmla="val 28868"/>
                <a:gd name="f8" fmla="val 1376064"/>
                <a:gd name="f9" fmla="+- 0 0 -90"/>
                <a:gd name="f10" fmla="*/ f3 1 1404932"/>
                <a:gd name="f11" fmla="*/ f4 1 28868"/>
                <a:gd name="f12" fmla="+- f7 0 f5"/>
                <a:gd name="f13" fmla="+- f6 0 f5"/>
                <a:gd name="f14" fmla="*/ f9 f0 1"/>
                <a:gd name="f15" fmla="*/ f13 1 1404932"/>
                <a:gd name="f16" fmla="*/ f12 1 28868"/>
                <a:gd name="f17" fmla="*/ 0 f13 1"/>
                <a:gd name="f18" fmla="*/ 0 f12 1"/>
                <a:gd name="f19" fmla="*/ 1404932 f13 1"/>
                <a:gd name="f20" fmla="*/ 1376064 f13 1"/>
                <a:gd name="f21" fmla="*/ 28868 f12 1"/>
                <a:gd name="f22" fmla="*/ 28868 f13 1"/>
                <a:gd name="f23" fmla="*/ f14 1 f2"/>
                <a:gd name="f24" fmla="*/ f17 1 1404932"/>
                <a:gd name="f25" fmla="*/ f18 1 28868"/>
                <a:gd name="f26" fmla="*/ f19 1 1404932"/>
                <a:gd name="f27" fmla="*/ f20 1 1404932"/>
                <a:gd name="f28" fmla="*/ f21 1 28868"/>
                <a:gd name="f29" fmla="*/ f22 1 1404932"/>
                <a:gd name="f30" fmla="*/ f5 1 f15"/>
                <a:gd name="f31" fmla="*/ f6 1 f15"/>
                <a:gd name="f32" fmla="*/ f5 1 f16"/>
                <a:gd name="f33" fmla="*/ f7 1 f16"/>
                <a:gd name="f34" fmla="+- f23 0 f1"/>
                <a:gd name="f35" fmla="*/ f24 1 f15"/>
                <a:gd name="f36" fmla="*/ f25 1 f16"/>
                <a:gd name="f37" fmla="*/ f26 1 f15"/>
                <a:gd name="f38" fmla="*/ f27 1 f15"/>
                <a:gd name="f39" fmla="*/ f28 1 f16"/>
                <a:gd name="f40" fmla="*/ f29 1 f15"/>
                <a:gd name="f41" fmla="*/ f30 f10 1"/>
                <a:gd name="f42" fmla="*/ f31 f10 1"/>
                <a:gd name="f43" fmla="*/ f33 f11 1"/>
                <a:gd name="f44" fmla="*/ f32 f11 1"/>
                <a:gd name="f45" fmla="*/ f35 f10 1"/>
                <a:gd name="f46" fmla="*/ f36 f11 1"/>
                <a:gd name="f47" fmla="*/ f37 f10 1"/>
                <a:gd name="f48" fmla="*/ f38 f10 1"/>
                <a:gd name="f49" fmla="*/ f39 f11 1"/>
                <a:gd name="f50" fmla="*/ f40 f10 1"/>
              </a:gdLst>
              <a:ahLst/>
              <a:cxnLst>
                <a:cxn ang="3cd4">
                  <a:pos x="hc" y="t"/>
                </a:cxn>
                <a:cxn ang="0">
                  <a:pos x="r" y="vc"/>
                </a:cxn>
                <a:cxn ang="cd4">
                  <a:pos x="hc" y="b"/>
                </a:cxn>
                <a:cxn ang="cd2">
                  <a:pos x="l" y="vc"/>
                </a:cxn>
                <a:cxn ang="f34">
                  <a:pos x="f45" y="f46"/>
                </a:cxn>
                <a:cxn ang="f34">
                  <a:pos x="f47" y="f46"/>
                </a:cxn>
                <a:cxn ang="f34">
                  <a:pos x="f48" y="f49"/>
                </a:cxn>
                <a:cxn ang="f34">
                  <a:pos x="f50" y="f49"/>
                </a:cxn>
                <a:cxn ang="f34">
                  <a:pos x="f45" y="f46"/>
                </a:cxn>
              </a:cxnLst>
              <a:rect l="f41" t="f44" r="f42" b="f43"/>
              <a:pathLst>
                <a:path w="1404932" h="28868">
                  <a:moveTo>
                    <a:pt x="f5" y="f5"/>
                  </a:moveTo>
                  <a:lnTo>
                    <a:pt x="f6" y="f5"/>
                  </a:lnTo>
                  <a:lnTo>
                    <a:pt x="f8" y="f7"/>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4" name="Freeform: Shape 77">
              <a:extLst>
                <a:ext uri="{FF2B5EF4-FFF2-40B4-BE49-F238E27FC236}">
                  <a16:creationId xmlns:a16="http://schemas.microsoft.com/office/drawing/2014/main" id="{99A272F2-A651-DFEA-E760-4375B9E4FBCC}"/>
                </a:ext>
              </a:extLst>
            </p:cNvPr>
            <p:cNvSpPr/>
            <p:nvPr/>
          </p:nvSpPr>
          <p:spPr>
            <a:xfrm>
              <a:off x="1952289" y="6595466"/>
              <a:ext cx="1286633" cy="29672"/>
            </a:xfrm>
            <a:custGeom>
              <a:avLst/>
              <a:gdLst>
                <a:gd name="f0" fmla="val 10800000"/>
                <a:gd name="f1" fmla="val 5400000"/>
                <a:gd name="f2" fmla="val 180"/>
                <a:gd name="f3" fmla="val w"/>
                <a:gd name="f4" fmla="val h"/>
                <a:gd name="f5" fmla="val 0"/>
                <a:gd name="f6" fmla="val 1283044"/>
                <a:gd name="f7" fmla="val 29671"/>
                <a:gd name="f8" fmla="val 1254175"/>
                <a:gd name="f9" fmla="val 28869"/>
                <a:gd name="f10" fmla="val 28067"/>
                <a:gd name="f11" fmla="val 1"/>
                <a:gd name="f12" fmla="+- 0 0 -90"/>
                <a:gd name="f13" fmla="*/ f3 1 1283044"/>
                <a:gd name="f14" fmla="*/ f4 1 29671"/>
                <a:gd name="f15" fmla="+- f7 0 f5"/>
                <a:gd name="f16" fmla="+- f6 0 f5"/>
                <a:gd name="f17" fmla="*/ f12 f0 1"/>
                <a:gd name="f18" fmla="*/ f16 1 1283044"/>
                <a:gd name="f19" fmla="*/ f15 1 29671"/>
                <a:gd name="f20" fmla="*/ 1283044 f16 1"/>
                <a:gd name="f21" fmla="*/ 0 f15 1"/>
                <a:gd name="f22" fmla="*/ 1254175 f16 1"/>
                <a:gd name="f23" fmla="*/ 28869 f15 1"/>
                <a:gd name="f24" fmla="*/ 28067 f16 1"/>
                <a:gd name="f25" fmla="*/ 29671 f15 1"/>
                <a:gd name="f26" fmla="*/ 28869 f16 1"/>
                <a:gd name="f27" fmla="*/ 0 f16 1"/>
                <a:gd name="f28" fmla="*/ 1 f15 1"/>
                <a:gd name="f29" fmla="*/ f17 1 f2"/>
                <a:gd name="f30" fmla="*/ f20 1 1283044"/>
                <a:gd name="f31" fmla="*/ f21 1 29671"/>
                <a:gd name="f32" fmla="*/ f22 1 1283044"/>
                <a:gd name="f33" fmla="*/ f23 1 29671"/>
                <a:gd name="f34" fmla="*/ f24 1 1283044"/>
                <a:gd name="f35" fmla="*/ f25 1 29671"/>
                <a:gd name="f36" fmla="*/ f26 1 1283044"/>
                <a:gd name="f37" fmla="*/ f27 1 1283044"/>
                <a:gd name="f38" fmla="*/ f28 1 29671"/>
                <a:gd name="f39" fmla="*/ f5 1 f18"/>
                <a:gd name="f40" fmla="*/ f6 1 f18"/>
                <a:gd name="f41" fmla="*/ f5 1 f19"/>
                <a:gd name="f42" fmla="*/ f7 1 f19"/>
                <a:gd name="f43" fmla="+- f29 0 f1"/>
                <a:gd name="f44" fmla="*/ f30 1 f18"/>
                <a:gd name="f45" fmla="*/ f31 1 f19"/>
                <a:gd name="f46" fmla="*/ f32 1 f18"/>
                <a:gd name="f47" fmla="*/ f33 1 f19"/>
                <a:gd name="f48" fmla="*/ f34 1 f18"/>
                <a:gd name="f49" fmla="*/ f35 1 f19"/>
                <a:gd name="f50" fmla="*/ f36 1 f18"/>
                <a:gd name="f51" fmla="*/ f37 1 f18"/>
                <a:gd name="f52" fmla="*/ f38 1 f19"/>
                <a:gd name="f53" fmla="*/ f39 f13 1"/>
                <a:gd name="f54" fmla="*/ f40 f13 1"/>
                <a:gd name="f55" fmla="*/ f42 f14 1"/>
                <a:gd name="f56" fmla="*/ f41 f14 1"/>
                <a:gd name="f57" fmla="*/ f44 f13 1"/>
                <a:gd name="f58" fmla="*/ f45 f14 1"/>
                <a:gd name="f59" fmla="*/ f46 f13 1"/>
                <a:gd name="f60" fmla="*/ f47 f14 1"/>
                <a:gd name="f61" fmla="*/ f48 f13 1"/>
                <a:gd name="f62" fmla="*/ f49 f14 1"/>
                <a:gd name="f63" fmla="*/ f50 f13 1"/>
                <a:gd name="f64" fmla="*/ f51 f13 1"/>
                <a:gd name="f65" fmla="*/ f52 f14 1"/>
              </a:gdLst>
              <a:ahLst/>
              <a:cxnLst>
                <a:cxn ang="3cd4">
                  <a:pos x="hc" y="t"/>
                </a:cxn>
                <a:cxn ang="0">
                  <a:pos x="r" y="vc"/>
                </a:cxn>
                <a:cxn ang="cd4">
                  <a:pos x="hc" y="b"/>
                </a:cxn>
                <a:cxn ang="cd2">
                  <a:pos x="l" y="vc"/>
                </a:cxn>
                <a:cxn ang="f43">
                  <a:pos x="f57" y="f58"/>
                </a:cxn>
                <a:cxn ang="f43">
                  <a:pos x="f59" y="f60"/>
                </a:cxn>
                <a:cxn ang="f43">
                  <a:pos x="f61" y="f62"/>
                </a:cxn>
                <a:cxn ang="f43">
                  <a:pos x="f63" y="f60"/>
                </a:cxn>
                <a:cxn ang="f43">
                  <a:pos x="f64" y="f65"/>
                </a:cxn>
                <a:cxn ang="f43">
                  <a:pos x="f57" y="f58"/>
                </a:cxn>
              </a:cxnLst>
              <a:rect l="f53" t="f56" r="f54" b="f55"/>
              <a:pathLst>
                <a:path w="1283044" h="29671">
                  <a:moveTo>
                    <a:pt x="f6" y="f5"/>
                  </a:moveTo>
                  <a:lnTo>
                    <a:pt x="f8" y="f9"/>
                  </a:lnTo>
                  <a:lnTo>
                    <a:pt x="f10" y="f7"/>
                  </a:lnTo>
                  <a:lnTo>
                    <a:pt x="f9" y="f9"/>
                  </a:lnTo>
                  <a:lnTo>
                    <a:pt x="f5" y="f11"/>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5" name="Freeform: Shape 76">
              <a:extLst>
                <a:ext uri="{FF2B5EF4-FFF2-40B4-BE49-F238E27FC236}">
                  <a16:creationId xmlns:a16="http://schemas.microsoft.com/office/drawing/2014/main" id="{5231CF30-8E41-4604-5499-0A25013F74EC}"/>
                </a:ext>
              </a:extLst>
            </p:cNvPr>
            <p:cNvSpPr/>
            <p:nvPr/>
          </p:nvSpPr>
          <p:spPr>
            <a:xfrm>
              <a:off x="2013408" y="6656411"/>
              <a:ext cx="1164406" cy="29672"/>
            </a:xfrm>
            <a:custGeom>
              <a:avLst/>
              <a:gdLst>
                <a:gd name="f0" fmla="val 10800000"/>
                <a:gd name="f1" fmla="val 5400000"/>
                <a:gd name="f2" fmla="val 180"/>
                <a:gd name="f3" fmla="val w"/>
                <a:gd name="f4" fmla="val h"/>
                <a:gd name="f5" fmla="val 0"/>
                <a:gd name="f6" fmla="val 1161154"/>
                <a:gd name="f7" fmla="val 29670"/>
                <a:gd name="f8" fmla="val 1132285"/>
                <a:gd name="f9" fmla="val 28868"/>
                <a:gd name="f10" fmla="val 28066"/>
                <a:gd name="f11" fmla="+- 0 0 -90"/>
                <a:gd name="f12" fmla="*/ f3 1 1161154"/>
                <a:gd name="f13" fmla="*/ f4 1 29670"/>
                <a:gd name="f14" fmla="+- f7 0 f5"/>
                <a:gd name="f15" fmla="+- f6 0 f5"/>
                <a:gd name="f16" fmla="*/ f11 f0 1"/>
                <a:gd name="f17" fmla="*/ f15 1 1161154"/>
                <a:gd name="f18" fmla="*/ f14 1 29670"/>
                <a:gd name="f19" fmla="*/ 0 f15 1"/>
                <a:gd name="f20" fmla="*/ 0 f14 1"/>
                <a:gd name="f21" fmla="*/ 1161154 f15 1"/>
                <a:gd name="f22" fmla="*/ 1132285 f15 1"/>
                <a:gd name="f23" fmla="*/ 28868 f14 1"/>
                <a:gd name="f24" fmla="*/ 28066 f15 1"/>
                <a:gd name="f25" fmla="*/ 29670 f14 1"/>
                <a:gd name="f26" fmla="*/ 28868 f15 1"/>
                <a:gd name="f27" fmla="*/ f16 1 f2"/>
                <a:gd name="f28" fmla="*/ f19 1 1161154"/>
                <a:gd name="f29" fmla="*/ f20 1 29670"/>
                <a:gd name="f30" fmla="*/ f21 1 1161154"/>
                <a:gd name="f31" fmla="*/ f22 1 1161154"/>
                <a:gd name="f32" fmla="*/ f23 1 29670"/>
                <a:gd name="f33" fmla="*/ f24 1 1161154"/>
                <a:gd name="f34" fmla="*/ f25 1 29670"/>
                <a:gd name="f35" fmla="*/ f26 1 1161154"/>
                <a:gd name="f36" fmla="*/ f5 1 f17"/>
                <a:gd name="f37" fmla="*/ f6 1 f17"/>
                <a:gd name="f38" fmla="*/ f5 1 f18"/>
                <a:gd name="f39" fmla="*/ f7 1 f18"/>
                <a:gd name="f40" fmla="+- f27 0 f1"/>
                <a:gd name="f41" fmla="*/ f28 1 f17"/>
                <a:gd name="f42" fmla="*/ f29 1 f18"/>
                <a:gd name="f43" fmla="*/ f30 1 f17"/>
                <a:gd name="f44" fmla="*/ f31 1 f17"/>
                <a:gd name="f45" fmla="*/ f32 1 f18"/>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2 1"/>
                <a:gd name="f57" fmla="*/ f45 f13 1"/>
                <a:gd name="f58" fmla="*/ f46 f12 1"/>
                <a:gd name="f59" fmla="*/ f47 f13 1"/>
                <a:gd name="f60" fmla="*/ f48 f12 1"/>
              </a:gdLst>
              <a:ahLst/>
              <a:cxnLst>
                <a:cxn ang="3cd4">
                  <a:pos x="hc" y="t"/>
                </a:cxn>
                <a:cxn ang="0">
                  <a:pos x="r" y="vc"/>
                </a:cxn>
                <a:cxn ang="cd4">
                  <a:pos x="hc" y="b"/>
                </a:cxn>
                <a:cxn ang="cd2">
                  <a:pos x="l" y="vc"/>
                </a:cxn>
                <a:cxn ang="f40">
                  <a:pos x="f53" y="f54"/>
                </a:cxn>
                <a:cxn ang="f40">
                  <a:pos x="f55" y="f54"/>
                </a:cxn>
                <a:cxn ang="f40">
                  <a:pos x="f56" y="f57"/>
                </a:cxn>
                <a:cxn ang="f40">
                  <a:pos x="f58" y="f59"/>
                </a:cxn>
                <a:cxn ang="f40">
                  <a:pos x="f60" y="f57"/>
                </a:cxn>
                <a:cxn ang="f40">
                  <a:pos x="f53" y="f54"/>
                </a:cxn>
              </a:cxnLst>
              <a:rect l="f49" t="f52" r="f50" b="f51"/>
              <a:pathLst>
                <a:path w="1161154" h="29670">
                  <a:moveTo>
                    <a:pt x="f5" y="f5"/>
                  </a:moveTo>
                  <a:lnTo>
                    <a:pt x="f6" y="f5"/>
                  </a:lnTo>
                  <a:lnTo>
                    <a:pt x="f8" y="f9"/>
                  </a:lnTo>
                  <a:lnTo>
                    <a:pt x="f10" y="f7"/>
                  </a:lnTo>
                  <a:lnTo>
                    <a:pt x="f9" y="f9"/>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6" name="Freeform: Shape 75">
              <a:extLst>
                <a:ext uri="{FF2B5EF4-FFF2-40B4-BE49-F238E27FC236}">
                  <a16:creationId xmlns:a16="http://schemas.microsoft.com/office/drawing/2014/main" id="{7B91D7C5-CF08-AD53-5438-D47A00533C8D}"/>
                </a:ext>
              </a:extLst>
            </p:cNvPr>
            <p:cNvSpPr/>
            <p:nvPr/>
          </p:nvSpPr>
          <p:spPr>
            <a:xfrm>
              <a:off x="2072917" y="6717356"/>
              <a:ext cx="1043787" cy="28867"/>
            </a:xfrm>
            <a:custGeom>
              <a:avLst/>
              <a:gdLst>
                <a:gd name="f0" fmla="val 10800000"/>
                <a:gd name="f1" fmla="val 5400000"/>
                <a:gd name="f2" fmla="val 180"/>
                <a:gd name="f3" fmla="val w"/>
                <a:gd name="f4" fmla="val h"/>
                <a:gd name="f5" fmla="val 0"/>
                <a:gd name="f6" fmla="val 1040868"/>
                <a:gd name="f7" fmla="val 28869"/>
                <a:gd name="f8" fmla="val 1012000"/>
                <a:gd name="f9" fmla="val 28868"/>
                <a:gd name="f10" fmla="+- 0 0 -90"/>
                <a:gd name="f11" fmla="*/ f3 1 1040868"/>
                <a:gd name="f12" fmla="*/ f4 1 28869"/>
                <a:gd name="f13" fmla="+- f7 0 f5"/>
                <a:gd name="f14" fmla="+- f6 0 f5"/>
                <a:gd name="f15" fmla="*/ f10 f0 1"/>
                <a:gd name="f16" fmla="*/ f14 1 1040868"/>
                <a:gd name="f17" fmla="*/ f13 1 28869"/>
                <a:gd name="f18" fmla="*/ 0 f14 1"/>
                <a:gd name="f19" fmla="*/ 0 f13 1"/>
                <a:gd name="f20" fmla="*/ 1040868 f14 1"/>
                <a:gd name="f21" fmla="*/ 1012000 f14 1"/>
                <a:gd name="f22" fmla="*/ 28869 f13 1"/>
                <a:gd name="f23" fmla="*/ 28868 f14 1"/>
                <a:gd name="f24" fmla="*/ f15 1 f2"/>
                <a:gd name="f25" fmla="*/ f18 1 1040868"/>
                <a:gd name="f26" fmla="*/ f19 1 28869"/>
                <a:gd name="f27" fmla="*/ f20 1 1040868"/>
                <a:gd name="f28" fmla="*/ f21 1 1040868"/>
                <a:gd name="f29" fmla="*/ f22 1 28869"/>
                <a:gd name="f30" fmla="*/ f23 1 1040868"/>
                <a:gd name="f31" fmla="*/ f5 1 f16"/>
                <a:gd name="f32" fmla="*/ f6 1 f16"/>
                <a:gd name="f33" fmla="*/ f5 1 f17"/>
                <a:gd name="f34" fmla="*/ f7 1 f17"/>
                <a:gd name="f35" fmla="+- f24 0 f1"/>
                <a:gd name="f36" fmla="*/ f25 1 f16"/>
                <a:gd name="f37" fmla="*/ f26 1 f17"/>
                <a:gd name="f38" fmla="*/ f27 1 f16"/>
                <a:gd name="f39" fmla="*/ f28 1 f16"/>
                <a:gd name="f40" fmla="*/ f29 1 f17"/>
                <a:gd name="f41" fmla="*/ f30 1 f16"/>
                <a:gd name="f42" fmla="*/ f31 f11 1"/>
                <a:gd name="f43" fmla="*/ f32 f11 1"/>
                <a:gd name="f44" fmla="*/ f34 f12 1"/>
                <a:gd name="f45" fmla="*/ f33 f12 1"/>
                <a:gd name="f46" fmla="*/ f36 f11 1"/>
                <a:gd name="f47" fmla="*/ f37 f12 1"/>
                <a:gd name="f48" fmla="*/ f38 f11 1"/>
                <a:gd name="f49" fmla="*/ f39 f11 1"/>
                <a:gd name="f50" fmla="*/ f40 f12 1"/>
                <a:gd name="f51" fmla="*/ f41 f11 1"/>
              </a:gdLst>
              <a:ahLst/>
              <a:cxnLst>
                <a:cxn ang="3cd4">
                  <a:pos x="hc" y="t"/>
                </a:cxn>
                <a:cxn ang="0">
                  <a:pos x="r" y="vc"/>
                </a:cxn>
                <a:cxn ang="cd4">
                  <a:pos x="hc" y="b"/>
                </a:cxn>
                <a:cxn ang="cd2">
                  <a:pos x="l" y="vc"/>
                </a:cxn>
                <a:cxn ang="f35">
                  <a:pos x="f46" y="f47"/>
                </a:cxn>
                <a:cxn ang="f35">
                  <a:pos x="f48" y="f47"/>
                </a:cxn>
                <a:cxn ang="f35">
                  <a:pos x="f49" y="f50"/>
                </a:cxn>
                <a:cxn ang="f35">
                  <a:pos x="f51" y="f50"/>
                </a:cxn>
                <a:cxn ang="f35">
                  <a:pos x="f46" y="f47"/>
                </a:cxn>
              </a:cxnLst>
              <a:rect l="f42" t="f45" r="f43" b="f44"/>
              <a:pathLst>
                <a:path w="1040868" h="28869">
                  <a:moveTo>
                    <a:pt x="f5" y="f5"/>
                  </a:moveTo>
                  <a:lnTo>
                    <a:pt x="f6" y="f5"/>
                  </a:lnTo>
                  <a:lnTo>
                    <a:pt x="f8" y="f7"/>
                  </a:lnTo>
                  <a:lnTo>
                    <a:pt x="f9"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7" name="Freeform: Shape 72">
              <a:extLst>
                <a:ext uri="{FF2B5EF4-FFF2-40B4-BE49-F238E27FC236}">
                  <a16:creationId xmlns:a16="http://schemas.microsoft.com/office/drawing/2014/main" id="{BF36A4AE-D8CB-D5D1-82A7-231C162F6C95}"/>
                </a:ext>
              </a:extLst>
            </p:cNvPr>
            <p:cNvSpPr/>
            <p:nvPr/>
          </p:nvSpPr>
          <p:spPr>
            <a:xfrm>
              <a:off x="2134035" y="6778300"/>
              <a:ext cx="921550"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8" name="Freeform: Shape 100">
            <a:extLst>
              <a:ext uri="{FF2B5EF4-FFF2-40B4-BE49-F238E27FC236}">
                <a16:creationId xmlns:a16="http://schemas.microsoft.com/office/drawing/2014/main" id="{84F0B139-EB92-7699-C9B6-B2B5E215E489}"/>
              </a:ext>
            </a:extLst>
          </p:cNvPr>
          <p:cNvSpPr/>
          <p:nvPr/>
        </p:nvSpPr>
        <p:spPr>
          <a:xfrm>
            <a:off x="2960470" y="5801758"/>
            <a:ext cx="1075471" cy="1058335"/>
          </a:xfrm>
          <a:custGeom>
            <a:avLst/>
            <a:gdLst>
              <a:gd name="f0" fmla="val 10800000"/>
              <a:gd name="f1" fmla="val 5400000"/>
              <a:gd name="f2" fmla="val 180"/>
              <a:gd name="f3" fmla="val w"/>
              <a:gd name="f4" fmla="val h"/>
              <a:gd name="f5" fmla="val 0"/>
              <a:gd name="f6" fmla="val 1062720"/>
              <a:gd name="f7" fmla="+- 0 0 -90"/>
              <a:gd name="f8" fmla="*/ f3 1 1062720"/>
              <a:gd name="f9" fmla="*/ f4 1 1062720"/>
              <a:gd name="f10" fmla="+- f6 0 f5"/>
              <a:gd name="f11" fmla="*/ f7 f0 1"/>
              <a:gd name="f12" fmla="*/ f10 1 1062720"/>
              <a:gd name="f13" fmla="*/ 1062720 f10 1"/>
              <a:gd name="f14" fmla="*/ 0 f10 1"/>
              <a:gd name="f15" fmla="*/ f11 1 f2"/>
              <a:gd name="f16" fmla="*/ f13 1 1062720"/>
              <a:gd name="f17" fmla="*/ f14 1 106272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2 f9 1"/>
              <a:gd name="f29" fmla="*/ f21 f9 1"/>
              <a:gd name="f30" fmla="*/ f22 f8 1"/>
            </a:gdLst>
            <a:ahLst/>
            <a:cxnLst>
              <a:cxn ang="3cd4">
                <a:pos x="hc" y="t"/>
              </a:cxn>
              <a:cxn ang="0">
                <a:pos x="r" y="vc"/>
              </a:cxn>
              <a:cxn ang="cd4">
                <a:pos x="hc" y="b"/>
              </a:cxn>
              <a:cxn ang="cd2">
                <a:pos x="l" y="vc"/>
              </a:cxn>
              <a:cxn ang="f20">
                <a:pos x="f27" y="f28"/>
              </a:cxn>
              <a:cxn ang="f20">
                <a:pos x="f27" y="f29"/>
              </a:cxn>
              <a:cxn ang="f20">
                <a:pos x="f30" y="f29"/>
              </a:cxn>
              <a:cxn ang="f20">
                <a:pos x="f27" y="f28"/>
              </a:cxn>
            </a:cxnLst>
            <a:rect l="f23" t="f26" r="f24" b="f25"/>
            <a:pathLst>
              <a:path w="1062720" h="1062720">
                <a:moveTo>
                  <a:pt x="f6" y="f5"/>
                </a:moveTo>
                <a:lnTo>
                  <a:pt x="f6" y="f6"/>
                </a:lnTo>
                <a:lnTo>
                  <a:pt x="f5" y="f6"/>
                </a:lnTo>
                <a:lnTo>
                  <a:pt x="f6"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9" name="Freeform: Shape 132">
            <a:extLst>
              <a:ext uri="{FF2B5EF4-FFF2-40B4-BE49-F238E27FC236}">
                <a16:creationId xmlns:a16="http://schemas.microsoft.com/office/drawing/2014/main" id="{A44227A3-70B3-2F06-A887-FF9CE2F9ACF1}"/>
              </a:ext>
            </a:extLst>
          </p:cNvPr>
          <p:cNvSpPr/>
          <p:nvPr/>
        </p:nvSpPr>
        <p:spPr>
          <a:xfrm>
            <a:off x="-7598" y="2930953"/>
            <a:ext cx="1128314" cy="2870804"/>
          </a:xfrm>
          <a:custGeom>
            <a:avLst/>
            <a:gdLst>
              <a:gd name="f0" fmla="val 10800000"/>
              <a:gd name="f1" fmla="val 5400000"/>
              <a:gd name="f2" fmla="val 180"/>
              <a:gd name="f3" fmla="val w"/>
              <a:gd name="f4" fmla="val h"/>
              <a:gd name="f5" fmla="val 0"/>
              <a:gd name="f6" fmla="val 1128311"/>
              <a:gd name="f7" fmla="val 2870805"/>
              <a:gd name="f8" fmla="val 1123909"/>
              <a:gd name="f9" fmla="val 1743443"/>
              <a:gd name="f10" fmla="val 1124856"/>
              <a:gd name="f11" fmla="+- 0 0 -90"/>
              <a:gd name="f12" fmla="*/ f3 1 1128311"/>
              <a:gd name="f13" fmla="*/ f4 1 2870805"/>
              <a:gd name="f14" fmla="+- f7 0 f5"/>
              <a:gd name="f15" fmla="+- f6 0 f5"/>
              <a:gd name="f16" fmla="*/ f11 f0 1"/>
              <a:gd name="f17" fmla="*/ f15 1 1128311"/>
              <a:gd name="f18" fmla="*/ f14 1 2870805"/>
              <a:gd name="f19" fmla="*/ 1128311 f15 1"/>
              <a:gd name="f20" fmla="*/ 0 f14 1"/>
              <a:gd name="f21" fmla="*/ 1123909 f15 1"/>
              <a:gd name="f22" fmla="*/ 2870805 f14 1"/>
              <a:gd name="f23" fmla="*/ 0 f15 1"/>
              <a:gd name="f24" fmla="*/ 1743443 f14 1"/>
              <a:gd name="f25" fmla="*/ 1124856 f14 1"/>
              <a:gd name="f26" fmla="*/ f16 1 f2"/>
              <a:gd name="f27" fmla="*/ f19 1 1128311"/>
              <a:gd name="f28" fmla="*/ f20 1 2870805"/>
              <a:gd name="f29" fmla="*/ f21 1 1128311"/>
              <a:gd name="f30" fmla="*/ f22 1 2870805"/>
              <a:gd name="f31" fmla="*/ f23 1 1128311"/>
              <a:gd name="f32" fmla="*/ f24 1 2870805"/>
              <a:gd name="f33" fmla="*/ f25 1 287080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4" y="f56"/>
              </a:cxn>
              <a:cxn ang="f38">
                <a:pos x="f50" y="f51"/>
              </a:cxn>
            </a:cxnLst>
            <a:rect l="f46" t="f49" r="f47" b="f48"/>
            <a:pathLst>
              <a:path w="1128311" h="2870805">
                <a:moveTo>
                  <a:pt x="f6" y="f5"/>
                </a:moveTo>
                <a:lnTo>
                  <a:pt x="f8" y="f7"/>
                </a:lnTo>
                <a:lnTo>
                  <a:pt x="f5" y="f9"/>
                </a:lnTo>
                <a:lnTo>
                  <a:pt x="f5" y="f10"/>
                </a:lnTo>
                <a:lnTo>
                  <a:pt x="f6" y="f5"/>
                </a:lnTo>
                <a:close/>
              </a:path>
            </a:pathLst>
          </a:cu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0" name="Freeform: Shape 154">
            <a:extLst>
              <a:ext uri="{FF2B5EF4-FFF2-40B4-BE49-F238E27FC236}">
                <a16:creationId xmlns:a16="http://schemas.microsoft.com/office/drawing/2014/main" id="{A0AC8605-8451-5DBF-731E-0A79FA85096A}"/>
              </a:ext>
            </a:extLst>
          </p:cNvPr>
          <p:cNvSpPr/>
          <p:nvPr/>
        </p:nvSpPr>
        <p:spPr>
          <a:xfrm rot="13500272">
            <a:off x="126343" y="458325"/>
            <a:ext cx="2024298" cy="2024298"/>
          </a:xfrm>
          <a:custGeom>
            <a:avLst/>
            <a:gdLst>
              <a:gd name="f0" fmla="val 10800000"/>
              <a:gd name="f1" fmla="val 5400000"/>
              <a:gd name="f2" fmla="val 180"/>
              <a:gd name="f3" fmla="val w"/>
              <a:gd name="f4" fmla="val h"/>
              <a:gd name="f5" fmla="val 0"/>
              <a:gd name="f6" fmla="val 2024298"/>
              <a:gd name="f7" fmla="val 40826"/>
              <a:gd name="f8" fmla="val 1983472"/>
              <a:gd name="f9" fmla="+- 0 0 -90"/>
              <a:gd name="f10" fmla="*/ f3 1 2024298"/>
              <a:gd name="f11" fmla="*/ f4 1 2024298"/>
              <a:gd name="f12" fmla="+- f6 0 f5"/>
              <a:gd name="f13" fmla="*/ f9 f0 1"/>
              <a:gd name="f14" fmla="*/ f12 1 2024298"/>
              <a:gd name="f15" fmla="*/ 2024298 f12 1"/>
              <a:gd name="f16" fmla="*/ 0 f12 1"/>
              <a:gd name="f17" fmla="*/ 40826 f12 1"/>
              <a:gd name="f18" fmla="*/ 1983472 f12 1"/>
              <a:gd name="f19" fmla="*/ f13 1 f2"/>
              <a:gd name="f20" fmla="*/ f15 1 2024298"/>
              <a:gd name="f21" fmla="*/ f16 1 2024298"/>
              <a:gd name="f22" fmla="*/ f17 1 2024298"/>
              <a:gd name="f23" fmla="*/ f18 1 2024298"/>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2024298" h="2024298">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1" name="Freeform: Shape 153">
            <a:extLst>
              <a:ext uri="{FF2B5EF4-FFF2-40B4-BE49-F238E27FC236}">
                <a16:creationId xmlns:a16="http://schemas.microsoft.com/office/drawing/2014/main" id="{93424264-9A9F-FF07-A8ED-F05D442A5C3B}"/>
              </a:ext>
            </a:extLst>
          </p:cNvPr>
          <p:cNvSpPr/>
          <p:nvPr/>
        </p:nvSpPr>
        <p:spPr>
          <a:xfrm rot="13500272">
            <a:off x="108494" y="501420"/>
            <a:ext cx="1938107" cy="1938107"/>
          </a:xfrm>
          <a:custGeom>
            <a:avLst/>
            <a:gdLst>
              <a:gd name="f0" fmla="val 10800000"/>
              <a:gd name="f1" fmla="val 5400000"/>
              <a:gd name="f2" fmla="val 180"/>
              <a:gd name="f3" fmla="val w"/>
              <a:gd name="f4" fmla="val h"/>
              <a:gd name="f5" fmla="val 0"/>
              <a:gd name="f6" fmla="val 1938109"/>
              <a:gd name="f7" fmla="val 40826"/>
              <a:gd name="f8" fmla="val 1897283"/>
              <a:gd name="f9" fmla="+- 0 0 -90"/>
              <a:gd name="f10" fmla="*/ f3 1 1938109"/>
              <a:gd name="f11" fmla="*/ f4 1 1938109"/>
              <a:gd name="f12" fmla="+- f6 0 f5"/>
              <a:gd name="f13" fmla="*/ f9 f0 1"/>
              <a:gd name="f14" fmla="*/ f12 1 1938109"/>
              <a:gd name="f15" fmla="*/ 1938109 f12 1"/>
              <a:gd name="f16" fmla="*/ 0 f12 1"/>
              <a:gd name="f17" fmla="*/ 40826 f12 1"/>
              <a:gd name="f18" fmla="*/ 1897283 f12 1"/>
              <a:gd name="f19" fmla="*/ f13 1 f2"/>
              <a:gd name="f20" fmla="*/ f15 1 1938109"/>
              <a:gd name="f21" fmla="*/ f16 1 1938109"/>
              <a:gd name="f22" fmla="*/ f17 1 1938109"/>
              <a:gd name="f23" fmla="*/ f18 1 193810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938109" h="193810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2" name="Freeform: Shape 152">
            <a:extLst>
              <a:ext uri="{FF2B5EF4-FFF2-40B4-BE49-F238E27FC236}">
                <a16:creationId xmlns:a16="http://schemas.microsoft.com/office/drawing/2014/main" id="{7B104805-0F4D-8709-5381-1F57818D0A37}"/>
              </a:ext>
            </a:extLst>
          </p:cNvPr>
          <p:cNvSpPr/>
          <p:nvPr/>
        </p:nvSpPr>
        <p:spPr>
          <a:xfrm rot="13500272">
            <a:off x="90474" y="544879"/>
            <a:ext cx="1853059" cy="1851925"/>
          </a:xfrm>
          <a:custGeom>
            <a:avLst/>
            <a:gdLst>
              <a:gd name="f0" fmla="val 10800000"/>
              <a:gd name="f1" fmla="val 5400000"/>
              <a:gd name="f2" fmla="val 180"/>
              <a:gd name="f3" fmla="val w"/>
              <a:gd name="f4" fmla="val h"/>
              <a:gd name="f5" fmla="val 0"/>
              <a:gd name="f6" fmla="val 1853055"/>
              <a:gd name="f7" fmla="val 1851921"/>
              <a:gd name="f8" fmla="val 40826"/>
              <a:gd name="f9" fmla="val 1811094"/>
              <a:gd name="f10" fmla="val 1851920"/>
              <a:gd name="f11" fmla="+- 0 0 -90"/>
              <a:gd name="f12" fmla="*/ f3 1 1853055"/>
              <a:gd name="f13" fmla="*/ f4 1 1851921"/>
              <a:gd name="f14" fmla="+- f7 0 f5"/>
              <a:gd name="f15" fmla="+- f6 0 f5"/>
              <a:gd name="f16" fmla="*/ f11 f0 1"/>
              <a:gd name="f17" fmla="*/ f15 1 1853055"/>
              <a:gd name="f18" fmla="*/ f14 1 1851921"/>
              <a:gd name="f19" fmla="*/ 1851921 f15 1"/>
              <a:gd name="f20" fmla="*/ 1851921 f14 1"/>
              <a:gd name="f21" fmla="*/ 0 f15 1"/>
              <a:gd name="f22" fmla="*/ 0 f14 1"/>
              <a:gd name="f23" fmla="*/ 40826 f15 1"/>
              <a:gd name="f24" fmla="*/ 1853055 f15 1"/>
              <a:gd name="f25" fmla="*/ 1811094 f14 1"/>
              <a:gd name="f26" fmla="*/ 1851920 f15 1"/>
              <a:gd name="f27" fmla="*/ f16 1 f2"/>
              <a:gd name="f28" fmla="*/ f19 1 1853055"/>
              <a:gd name="f29" fmla="*/ f20 1 1851921"/>
              <a:gd name="f30" fmla="*/ f21 1 1853055"/>
              <a:gd name="f31" fmla="*/ f22 1 1851921"/>
              <a:gd name="f32" fmla="*/ f23 1 1853055"/>
              <a:gd name="f33" fmla="*/ f24 1 1853055"/>
              <a:gd name="f34" fmla="*/ f25 1 1851921"/>
              <a:gd name="f35" fmla="*/ f26 1 1853055"/>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853055" h="1851921">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3" name="Freeform: Shape 151">
            <a:extLst>
              <a:ext uri="{FF2B5EF4-FFF2-40B4-BE49-F238E27FC236}">
                <a16:creationId xmlns:a16="http://schemas.microsoft.com/office/drawing/2014/main" id="{82511A72-D23B-F990-42FD-0CC9AC2A6531}"/>
              </a:ext>
            </a:extLst>
          </p:cNvPr>
          <p:cNvSpPr/>
          <p:nvPr/>
        </p:nvSpPr>
        <p:spPr>
          <a:xfrm rot="13500272">
            <a:off x="72626" y="587966"/>
            <a:ext cx="1766867" cy="1765733"/>
          </a:xfrm>
          <a:custGeom>
            <a:avLst/>
            <a:gdLst>
              <a:gd name="f0" fmla="val 10800000"/>
              <a:gd name="f1" fmla="val 5400000"/>
              <a:gd name="f2" fmla="val 180"/>
              <a:gd name="f3" fmla="val w"/>
              <a:gd name="f4" fmla="val h"/>
              <a:gd name="f5" fmla="val 0"/>
              <a:gd name="f6" fmla="val 1766866"/>
              <a:gd name="f7" fmla="val 1765732"/>
              <a:gd name="f8" fmla="val 40826"/>
              <a:gd name="f9" fmla="val 1724906"/>
              <a:gd name="f10" fmla="val 1765731"/>
              <a:gd name="f11" fmla="+- 0 0 -90"/>
              <a:gd name="f12" fmla="*/ f3 1 1766866"/>
              <a:gd name="f13" fmla="*/ f4 1 1765732"/>
              <a:gd name="f14" fmla="+- f7 0 f5"/>
              <a:gd name="f15" fmla="+- f6 0 f5"/>
              <a:gd name="f16" fmla="*/ f11 f0 1"/>
              <a:gd name="f17" fmla="*/ f15 1 1766866"/>
              <a:gd name="f18" fmla="*/ f14 1 1765732"/>
              <a:gd name="f19" fmla="*/ 1765732 f15 1"/>
              <a:gd name="f20" fmla="*/ 1765732 f14 1"/>
              <a:gd name="f21" fmla="*/ 0 f15 1"/>
              <a:gd name="f22" fmla="*/ 0 f14 1"/>
              <a:gd name="f23" fmla="*/ 40826 f15 1"/>
              <a:gd name="f24" fmla="*/ 1766866 f15 1"/>
              <a:gd name="f25" fmla="*/ 1724906 f14 1"/>
              <a:gd name="f26" fmla="*/ 1765731 f15 1"/>
              <a:gd name="f27" fmla="*/ f16 1 f2"/>
              <a:gd name="f28" fmla="*/ f19 1 1766866"/>
              <a:gd name="f29" fmla="*/ f20 1 1765732"/>
              <a:gd name="f30" fmla="*/ f21 1 1766866"/>
              <a:gd name="f31" fmla="*/ f22 1 1765732"/>
              <a:gd name="f32" fmla="*/ f23 1 1766866"/>
              <a:gd name="f33" fmla="*/ f24 1 1766866"/>
              <a:gd name="f34" fmla="*/ f25 1 1765732"/>
              <a:gd name="f35" fmla="*/ f26 1 1766866"/>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1766866" h="1765732">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4" name="Freeform: Shape 150">
            <a:extLst>
              <a:ext uri="{FF2B5EF4-FFF2-40B4-BE49-F238E27FC236}">
                <a16:creationId xmlns:a16="http://schemas.microsoft.com/office/drawing/2014/main" id="{E6FAAE0D-807A-2C0D-3ABE-915340A23789}"/>
              </a:ext>
            </a:extLst>
          </p:cNvPr>
          <p:cNvSpPr/>
          <p:nvPr/>
        </p:nvSpPr>
        <p:spPr>
          <a:xfrm rot="13500272">
            <a:off x="55188" y="630101"/>
            <a:ext cx="1680676" cy="1680676"/>
          </a:xfrm>
          <a:custGeom>
            <a:avLst/>
            <a:gdLst>
              <a:gd name="f0" fmla="val 10800000"/>
              <a:gd name="f1" fmla="val 5400000"/>
              <a:gd name="f2" fmla="val 180"/>
              <a:gd name="f3" fmla="val w"/>
              <a:gd name="f4" fmla="val h"/>
              <a:gd name="f5" fmla="val 0"/>
              <a:gd name="f6" fmla="val 1680678"/>
              <a:gd name="f7" fmla="val 1680677"/>
              <a:gd name="f8" fmla="val 40826"/>
              <a:gd name="f9" fmla="val 1639851"/>
              <a:gd name="f10" fmla="+- 0 0 -90"/>
              <a:gd name="f11" fmla="*/ f3 1 1680678"/>
              <a:gd name="f12" fmla="*/ f4 1 1680677"/>
              <a:gd name="f13" fmla="+- f7 0 f5"/>
              <a:gd name="f14" fmla="+- f6 0 f5"/>
              <a:gd name="f15" fmla="*/ f10 f0 1"/>
              <a:gd name="f16" fmla="*/ f14 1 1680678"/>
              <a:gd name="f17" fmla="*/ f13 1 1680677"/>
              <a:gd name="f18" fmla="*/ 1680678 f14 1"/>
              <a:gd name="f19" fmla="*/ 1680677 f13 1"/>
              <a:gd name="f20" fmla="*/ 0 f14 1"/>
              <a:gd name="f21" fmla="*/ 0 f13 1"/>
              <a:gd name="f22" fmla="*/ 40826 f14 1"/>
              <a:gd name="f23" fmla="*/ 1639851 f13 1"/>
              <a:gd name="f24" fmla="*/ f15 1 f2"/>
              <a:gd name="f25" fmla="*/ f18 1 1680678"/>
              <a:gd name="f26" fmla="*/ f19 1 1680677"/>
              <a:gd name="f27" fmla="*/ f20 1 1680678"/>
              <a:gd name="f28" fmla="*/ f21 1 1680677"/>
              <a:gd name="f29" fmla="*/ f22 1 1680678"/>
              <a:gd name="f30" fmla="*/ f23 1 168067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680678" h="168067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5" name="Freeform: Shape 149">
            <a:extLst>
              <a:ext uri="{FF2B5EF4-FFF2-40B4-BE49-F238E27FC236}">
                <a16:creationId xmlns:a16="http://schemas.microsoft.com/office/drawing/2014/main" id="{0FB01A14-9A71-3676-1F9E-F0D3A66DD912}"/>
              </a:ext>
            </a:extLst>
          </p:cNvPr>
          <p:cNvSpPr/>
          <p:nvPr/>
        </p:nvSpPr>
        <p:spPr>
          <a:xfrm rot="13500272">
            <a:off x="37330" y="673195"/>
            <a:ext cx="1594485" cy="1594485"/>
          </a:xfrm>
          <a:custGeom>
            <a:avLst/>
            <a:gdLst>
              <a:gd name="f0" fmla="val 10800000"/>
              <a:gd name="f1" fmla="val 5400000"/>
              <a:gd name="f2" fmla="val 180"/>
              <a:gd name="f3" fmla="val w"/>
              <a:gd name="f4" fmla="val h"/>
              <a:gd name="f5" fmla="val 0"/>
              <a:gd name="f6" fmla="val 1594489"/>
              <a:gd name="f7" fmla="val 40826"/>
              <a:gd name="f8" fmla="val 1553663"/>
              <a:gd name="f9" fmla="+- 0 0 -90"/>
              <a:gd name="f10" fmla="*/ f3 1 1594489"/>
              <a:gd name="f11" fmla="*/ f4 1 1594489"/>
              <a:gd name="f12" fmla="+- f6 0 f5"/>
              <a:gd name="f13" fmla="*/ f9 f0 1"/>
              <a:gd name="f14" fmla="*/ f12 1 1594489"/>
              <a:gd name="f15" fmla="*/ 1594489 f12 1"/>
              <a:gd name="f16" fmla="*/ 0 f12 1"/>
              <a:gd name="f17" fmla="*/ 40826 f12 1"/>
              <a:gd name="f18" fmla="*/ 1553663 f12 1"/>
              <a:gd name="f19" fmla="*/ f13 1 f2"/>
              <a:gd name="f20" fmla="*/ f15 1 1594489"/>
              <a:gd name="f21" fmla="*/ f16 1 1594489"/>
              <a:gd name="f22" fmla="*/ f17 1 1594489"/>
              <a:gd name="f23" fmla="*/ f18 1 159448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594489" h="159448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6" name="Freeform: Shape 148">
            <a:extLst>
              <a:ext uri="{FF2B5EF4-FFF2-40B4-BE49-F238E27FC236}">
                <a16:creationId xmlns:a16="http://schemas.microsoft.com/office/drawing/2014/main" id="{4BDC0B63-6470-D380-B3D9-3774674B4865}"/>
              </a:ext>
            </a:extLst>
          </p:cNvPr>
          <p:cNvSpPr/>
          <p:nvPr/>
        </p:nvSpPr>
        <p:spPr>
          <a:xfrm rot="13500272">
            <a:off x="19312" y="716697"/>
            <a:ext cx="1509436" cy="1508302"/>
          </a:xfrm>
          <a:custGeom>
            <a:avLst/>
            <a:gdLst>
              <a:gd name="f0" fmla="val 10800000"/>
              <a:gd name="f1" fmla="val 5400000"/>
              <a:gd name="f2" fmla="val 180"/>
              <a:gd name="f3" fmla="val w"/>
              <a:gd name="f4" fmla="val h"/>
              <a:gd name="f5" fmla="val 0"/>
              <a:gd name="f6" fmla="val 1509435"/>
              <a:gd name="f7" fmla="val 1508300"/>
              <a:gd name="f8" fmla="val 1508301"/>
              <a:gd name="f9" fmla="val 40826"/>
              <a:gd name="f10" fmla="val 1467474"/>
              <a:gd name="f11" fmla="+- 0 0 -90"/>
              <a:gd name="f12" fmla="*/ f3 1 1509435"/>
              <a:gd name="f13" fmla="*/ f4 1 1508300"/>
              <a:gd name="f14" fmla="+- f7 0 f5"/>
              <a:gd name="f15" fmla="+- f6 0 f5"/>
              <a:gd name="f16" fmla="*/ f11 f0 1"/>
              <a:gd name="f17" fmla="*/ f15 1 1509435"/>
              <a:gd name="f18" fmla="*/ f14 1 1508300"/>
              <a:gd name="f19" fmla="*/ 1508301 f15 1"/>
              <a:gd name="f20" fmla="*/ 1508300 f14 1"/>
              <a:gd name="f21" fmla="*/ 0 f15 1"/>
              <a:gd name="f22" fmla="*/ 0 f14 1"/>
              <a:gd name="f23" fmla="*/ 40826 f15 1"/>
              <a:gd name="f24" fmla="*/ 1509435 f15 1"/>
              <a:gd name="f25" fmla="*/ 1467474 f14 1"/>
              <a:gd name="f26" fmla="*/ f16 1 f2"/>
              <a:gd name="f27" fmla="*/ f19 1 1509435"/>
              <a:gd name="f28" fmla="*/ f20 1 1508300"/>
              <a:gd name="f29" fmla="*/ f21 1 1509435"/>
              <a:gd name="f30" fmla="*/ f22 1 1508300"/>
              <a:gd name="f31" fmla="*/ f23 1 1509435"/>
              <a:gd name="f32" fmla="*/ f24 1 1509435"/>
              <a:gd name="f33" fmla="*/ f25 1 150830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1509435" h="1508300">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7" name="Freeform: Shape 147">
            <a:extLst>
              <a:ext uri="{FF2B5EF4-FFF2-40B4-BE49-F238E27FC236}">
                <a16:creationId xmlns:a16="http://schemas.microsoft.com/office/drawing/2014/main" id="{3904C77D-06A5-2436-669B-15D948E9D197}"/>
              </a:ext>
            </a:extLst>
          </p:cNvPr>
          <p:cNvSpPr/>
          <p:nvPr/>
        </p:nvSpPr>
        <p:spPr>
          <a:xfrm rot="13500272">
            <a:off x="1855" y="758813"/>
            <a:ext cx="1423245" cy="1423245"/>
          </a:xfrm>
          <a:custGeom>
            <a:avLst/>
            <a:gdLst>
              <a:gd name="f0" fmla="val 10800000"/>
              <a:gd name="f1" fmla="val 5400000"/>
              <a:gd name="f2" fmla="val 180"/>
              <a:gd name="f3" fmla="val w"/>
              <a:gd name="f4" fmla="val h"/>
              <a:gd name="f5" fmla="val 0"/>
              <a:gd name="f6" fmla="val 1423246"/>
              <a:gd name="f7" fmla="val 1423247"/>
              <a:gd name="f8" fmla="val 40825"/>
              <a:gd name="f9" fmla="val 1382420"/>
              <a:gd name="f10" fmla="+- 0 0 -90"/>
              <a:gd name="f11" fmla="*/ f3 1 1423246"/>
              <a:gd name="f12" fmla="*/ f4 1 1423247"/>
              <a:gd name="f13" fmla="+- f7 0 f5"/>
              <a:gd name="f14" fmla="+- f6 0 f5"/>
              <a:gd name="f15" fmla="*/ f10 f0 1"/>
              <a:gd name="f16" fmla="*/ f14 1 1423246"/>
              <a:gd name="f17" fmla="*/ f13 1 1423247"/>
              <a:gd name="f18" fmla="*/ 1423246 f14 1"/>
              <a:gd name="f19" fmla="*/ 1423247 f13 1"/>
              <a:gd name="f20" fmla="*/ 0 f14 1"/>
              <a:gd name="f21" fmla="*/ 0 f13 1"/>
              <a:gd name="f22" fmla="*/ 40825 f14 1"/>
              <a:gd name="f23" fmla="*/ 1382420 f13 1"/>
              <a:gd name="f24" fmla="*/ f15 1 f2"/>
              <a:gd name="f25" fmla="*/ f18 1 1423246"/>
              <a:gd name="f26" fmla="*/ f19 1 1423247"/>
              <a:gd name="f27" fmla="*/ f20 1 1423246"/>
              <a:gd name="f28" fmla="*/ f21 1 1423247"/>
              <a:gd name="f29" fmla="*/ f22 1 1423246"/>
              <a:gd name="f30" fmla="*/ f23 1 1423247"/>
              <a:gd name="f31" fmla="*/ f5 1 f16"/>
              <a:gd name="f32" fmla="*/ f6 1 f16"/>
              <a:gd name="f33" fmla="*/ f5 1 f17"/>
              <a:gd name="f34" fmla="*/ f7 1 f17"/>
              <a:gd name="f35" fmla="+- f24 0 f1"/>
              <a:gd name="f36" fmla="*/ f25 1 f16"/>
              <a:gd name="f37" fmla="*/ f26 1 f17"/>
              <a:gd name="f38" fmla="*/ f27 1 f16"/>
              <a:gd name="f39" fmla="*/ f28 1 f17"/>
              <a:gd name="f40" fmla="*/ f29 1 f16"/>
              <a:gd name="f41" fmla="*/ f30 1 f17"/>
              <a:gd name="f42" fmla="*/ f31 f11 1"/>
              <a:gd name="f43" fmla="*/ f32 f11 1"/>
              <a:gd name="f44" fmla="*/ f34 f12 1"/>
              <a:gd name="f45" fmla="*/ f33 f12 1"/>
              <a:gd name="f46" fmla="*/ f36 f11 1"/>
              <a:gd name="f47" fmla="*/ f37 f12 1"/>
              <a:gd name="f48" fmla="*/ f38 f11 1"/>
              <a:gd name="f49" fmla="*/ f39 f12 1"/>
              <a:gd name="f50" fmla="*/ f40 f11 1"/>
              <a:gd name="f51" fmla="*/ f41 f12 1"/>
            </a:gdLst>
            <a:ahLst/>
            <a:cxnLst>
              <a:cxn ang="3cd4">
                <a:pos x="hc" y="t"/>
              </a:cxn>
              <a:cxn ang="0">
                <a:pos x="r" y="vc"/>
              </a:cxn>
              <a:cxn ang="cd4">
                <a:pos x="hc" y="b"/>
              </a:cxn>
              <a:cxn ang="cd2">
                <a:pos x="l" y="vc"/>
              </a:cxn>
              <a:cxn ang="f35">
                <a:pos x="f46" y="f47"/>
              </a:cxn>
              <a:cxn ang="f35">
                <a:pos x="f48" y="f49"/>
              </a:cxn>
              <a:cxn ang="f35">
                <a:pos x="f50" y="f49"/>
              </a:cxn>
              <a:cxn ang="f35">
                <a:pos x="f46" y="f51"/>
              </a:cxn>
              <a:cxn ang="f35">
                <a:pos x="f46" y="f47"/>
              </a:cxn>
            </a:cxnLst>
            <a:rect l="f42" t="f45" r="f43" b="f44"/>
            <a:pathLst>
              <a:path w="1423246" h="1423247">
                <a:moveTo>
                  <a:pt x="f6" y="f7"/>
                </a:moveTo>
                <a:lnTo>
                  <a:pt x="f5" y="f5"/>
                </a:lnTo>
                <a:lnTo>
                  <a:pt x="f8" y="f5"/>
                </a:lnTo>
                <a:lnTo>
                  <a:pt x="f6" y="f9"/>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8" name="Freeform: Shape 146">
            <a:extLst>
              <a:ext uri="{FF2B5EF4-FFF2-40B4-BE49-F238E27FC236}">
                <a16:creationId xmlns:a16="http://schemas.microsoft.com/office/drawing/2014/main" id="{BBAFFB7B-B8B8-5688-A24A-6CB1EEA2EA89}"/>
              </a:ext>
            </a:extLst>
          </p:cNvPr>
          <p:cNvSpPr/>
          <p:nvPr/>
        </p:nvSpPr>
        <p:spPr>
          <a:xfrm rot="13500272">
            <a:off x="-15993" y="801910"/>
            <a:ext cx="1337053" cy="1337053"/>
          </a:xfrm>
          <a:custGeom>
            <a:avLst/>
            <a:gdLst>
              <a:gd name="f0" fmla="val 10800000"/>
              <a:gd name="f1" fmla="val 5400000"/>
              <a:gd name="f2" fmla="val 180"/>
              <a:gd name="f3" fmla="val w"/>
              <a:gd name="f4" fmla="val h"/>
              <a:gd name="f5" fmla="val 0"/>
              <a:gd name="f6" fmla="val 1337057"/>
              <a:gd name="f7" fmla="val 40826"/>
              <a:gd name="f8" fmla="val 1296231"/>
              <a:gd name="f9" fmla="+- 0 0 -90"/>
              <a:gd name="f10" fmla="*/ f3 1 1337057"/>
              <a:gd name="f11" fmla="*/ f4 1 1337057"/>
              <a:gd name="f12" fmla="+- f6 0 f5"/>
              <a:gd name="f13" fmla="*/ f9 f0 1"/>
              <a:gd name="f14" fmla="*/ f12 1 1337057"/>
              <a:gd name="f15" fmla="*/ 1337057 f12 1"/>
              <a:gd name="f16" fmla="*/ 0 f12 1"/>
              <a:gd name="f17" fmla="*/ 40826 f12 1"/>
              <a:gd name="f18" fmla="*/ 1296231 f12 1"/>
              <a:gd name="f19" fmla="*/ f13 1 f2"/>
              <a:gd name="f20" fmla="*/ f15 1 1337057"/>
              <a:gd name="f21" fmla="*/ f16 1 1337057"/>
              <a:gd name="f22" fmla="*/ f17 1 1337057"/>
              <a:gd name="f23" fmla="*/ f18 1 133705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337057" h="133705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39" name="Freeform: Shape 145">
            <a:extLst>
              <a:ext uri="{FF2B5EF4-FFF2-40B4-BE49-F238E27FC236}">
                <a16:creationId xmlns:a16="http://schemas.microsoft.com/office/drawing/2014/main" id="{CC6CE68C-65A1-D921-BCE9-53898F749B06}"/>
              </a:ext>
            </a:extLst>
          </p:cNvPr>
          <p:cNvSpPr/>
          <p:nvPr/>
        </p:nvSpPr>
        <p:spPr>
          <a:xfrm rot="13500272">
            <a:off x="-33847" y="844968"/>
            <a:ext cx="1250871" cy="1250871"/>
          </a:xfrm>
          <a:custGeom>
            <a:avLst/>
            <a:gdLst>
              <a:gd name="f0" fmla="val 10800000"/>
              <a:gd name="f1" fmla="val 5400000"/>
              <a:gd name="f2" fmla="val 180"/>
              <a:gd name="f3" fmla="val w"/>
              <a:gd name="f4" fmla="val h"/>
              <a:gd name="f5" fmla="val 0"/>
              <a:gd name="f6" fmla="val 1250869"/>
              <a:gd name="f7" fmla="val 40825"/>
              <a:gd name="f8" fmla="val 1210042"/>
              <a:gd name="f9" fmla="+- 0 0 -90"/>
              <a:gd name="f10" fmla="*/ f3 1 1250869"/>
              <a:gd name="f11" fmla="*/ f4 1 1250869"/>
              <a:gd name="f12" fmla="+- f6 0 f5"/>
              <a:gd name="f13" fmla="*/ f9 f0 1"/>
              <a:gd name="f14" fmla="*/ f12 1 1250869"/>
              <a:gd name="f15" fmla="*/ 1250869 f12 1"/>
              <a:gd name="f16" fmla="*/ 0 f12 1"/>
              <a:gd name="f17" fmla="*/ 40825 f12 1"/>
              <a:gd name="f18" fmla="*/ 1210042 f12 1"/>
              <a:gd name="f19" fmla="*/ f13 1 f2"/>
              <a:gd name="f20" fmla="*/ f15 1 1250869"/>
              <a:gd name="f21" fmla="*/ f16 1 1250869"/>
              <a:gd name="f22" fmla="*/ f17 1 1250869"/>
              <a:gd name="f23" fmla="*/ f18 1 1250869"/>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1250869" h="1250869">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0" name="Freeform: Shape 144">
            <a:extLst>
              <a:ext uri="{FF2B5EF4-FFF2-40B4-BE49-F238E27FC236}">
                <a16:creationId xmlns:a16="http://schemas.microsoft.com/office/drawing/2014/main" id="{C770A79E-F970-A7D7-90BF-E495442C38F5}"/>
              </a:ext>
            </a:extLst>
          </p:cNvPr>
          <p:cNvSpPr/>
          <p:nvPr/>
        </p:nvSpPr>
        <p:spPr>
          <a:xfrm rot="13500272">
            <a:off x="-51861" y="888456"/>
            <a:ext cx="1165814" cy="1164680"/>
          </a:xfrm>
          <a:custGeom>
            <a:avLst/>
            <a:gdLst>
              <a:gd name="f0" fmla="val 10800000"/>
              <a:gd name="f1" fmla="val 5400000"/>
              <a:gd name="f2" fmla="val 180"/>
              <a:gd name="f3" fmla="val w"/>
              <a:gd name="f4" fmla="val h"/>
              <a:gd name="f5" fmla="val 0"/>
              <a:gd name="f6" fmla="val 1165814"/>
              <a:gd name="f7" fmla="val 1164680"/>
              <a:gd name="f8" fmla="val 1"/>
              <a:gd name="f9" fmla="val 40825"/>
              <a:gd name="f10" fmla="val 1123854"/>
              <a:gd name="f11" fmla="+- 0 0 -90"/>
              <a:gd name="f12" fmla="*/ f3 1 1165814"/>
              <a:gd name="f13" fmla="*/ f4 1 1164680"/>
              <a:gd name="f14" fmla="+- f7 0 f5"/>
              <a:gd name="f15" fmla="+- f6 0 f5"/>
              <a:gd name="f16" fmla="*/ f11 f0 1"/>
              <a:gd name="f17" fmla="*/ f15 1 1165814"/>
              <a:gd name="f18" fmla="*/ f14 1 1164680"/>
              <a:gd name="f19" fmla="*/ 1164680 f15 1"/>
              <a:gd name="f20" fmla="*/ 1164680 f14 1"/>
              <a:gd name="f21" fmla="*/ 0 f15 1"/>
              <a:gd name="f22" fmla="*/ 1 f14 1"/>
              <a:gd name="f23" fmla="*/ 40825 f15 1"/>
              <a:gd name="f24" fmla="*/ 0 f14 1"/>
              <a:gd name="f25" fmla="*/ 1165814 f15 1"/>
              <a:gd name="f26" fmla="*/ 1123854 f14 1"/>
              <a:gd name="f27" fmla="*/ f16 1 f2"/>
              <a:gd name="f28" fmla="*/ f19 1 1165814"/>
              <a:gd name="f29" fmla="*/ f20 1 1164680"/>
              <a:gd name="f30" fmla="*/ f21 1 1165814"/>
              <a:gd name="f31" fmla="*/ f22 1 1164680"/>
              <a:gd name="f32" fmla="*/ f23 1 1165814"/>
              <a:gd name="f33" fmla="*/ f24 1 1164680"/>
              <a:gd name="f34" fmla="*/ f25 1 1165814"/>
              <a:gd name="f35" fmla="*/ f26 1 1164680"/>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8"/>
              <a:gd name="f47" fmla="*/ f34 1 f17"/>
              <a:gd name="f48" fmla="*/ f35 1 f18"/>
              <a:gd name="f49" fmla="*/ f36 f12 1"/>
              <a:gd name="f50" fmla="*/ f37 f12 1"/>
              <a:gd name="f51" fmla="*/ f39 f13 1"/>
              <a:gd name="f52" fmla="*/ f38 f13 1"/>
              <a:gd name="f53" fmla="*/ f41 f12 1"/>
              <a:gd name="f54" fmla="*/ f42 f13 1"/>
              <a:gd name="f55" fmla="*/ f43 f12 1"/>
              <a:gd name="f56" fmla="*/ f44 f13 1"/>
              <a:gd name="f57" fmla="*/ f45 f12 1"/>
              <a:gd name="f58" fmla="*/ f46 f13 1"/>
              <a:gd name="f59" fmla="*/ f47 f12 1"/>
              <a:gd name="f60" fmla="*/ f48 f13 1"/>
            </a:gdLst>
            <a:ahLst/>
            <a:cxnLst>
              <a:cxn ang="3cd4">
                <a:pos x="hc" y="t"/>
              </a:cxn>
              <a:cxn ang="0">
                <a:pos x="r" y="vc"/>
              </a:cxn>
              <a:cxn ang="cd4">
                <a:pos x="hc" y="b"/>
              </a:cxn>
              <a:cxn ang="cd2">
                <a:pos x="l" y="vc"/>
              </a:cxn>
              <a:cxn ang="f40">
                <a:pos x="f53" y="f54"/>
              </a:cxn>
              <a:cxn ang="f40">
                <a:pos x="f55" y="f56"/>
              </a:cxn>
              <a:cxn ang="f40">
                <a:pos x="f57" y="f58"/>
              </a:cxn>
              <a:cxn ang="f40">
                <a:pos x="f59" y="f60"/>
              </a:cxn>
              <a:cxn ang="f40">
                <a:pos x="f53" y="f60"/>
              </a:cxn>
              <a:cxn ang="f40">
                <a:pos x="f53" y="f54"/>
              </a:cxn>
            </a:cxnLst>
            <a:rect l="f49" t="f52" r="f50" b="f51"/>
            <a:pathLst>
              <a:path w="1165814" h="1164680">
                <a:moveTo>
                  <a:pt x="f7" y="f7"/>
                </a:moveTo>
                <a:lnTo>
                  <a:pt x="f5" y="f8"/>
                </a:lnTo>
                <a:lnTo>
                  <a:pt x="f9" y="f5"/>
                </a:lnTo>
                <a:lnTo>
                  <a:pt x="f6" y="f10"/>
                </a:lnTo>
                <a:lnTo>
                  <a:pt x="f7" y="f10"/>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1" name="Freeform: Shape 143">
            <a:extLst>
              <a:ext uri="{FF2B5EF4-FFF2-40B4-BE49-F238E27FC236}">
                <a16:creationId xmlns:a16="http://schemas.microsoft.com/office/drawing/2014/main" id="{8D72BD0F-C00E-D81D-7B31-BD330E660B92}"/>
              </a:ext>
            </a:extLst>
          </p:cNvPr>
          <p:cNvSpPr/>
          <p:nvPr/>
        </p:nvSpPr>
        <p:spPr>
          <a:xfrm rot="13500272">
            <a:off x="-69307" y="930601"/>
            <a:ext cx="1079622" cy="1079622"/>
          </a:xfrm>
          <a:custGeom>
            <a:avLst/>
            <a:gdLst>
              <a:gd name="f0" fmla="val 10800000"/>
              <a:gd name="f1" fmla="val 5400000"/>
              <a:gd name="f2" fmla="val 180"/>
              <a:gd name="f3" fmla="val w"/>
              <a:gd name="f4" fmla="val h"/>
              <a:gd name="f5" fmla="val 0"/>
              <a:gd name="f6" fmla="val 1079626"/>
              <a:gd name="f7" fmla="val 1"/>
              <a:gd name="f8" fmla="val 40826"/>
              <a:gd name="f9" fmla="val 1038800"/>
              <a:gd name="f10" fmla="+- 0 0 -90"/>
              <a:gd name="f11" fmla="*/ f3 1 1079626"/>
              <a:gd name="f12" fmla="*/ f4 1 1079626"/>
              <a:gd name="f13" fmla="+- f6 0 f5"/>
              <a:gd name="f14" fmla="*/ f10 f0 1"/>
              <a:gd name="f15" fmla="*/ f13 1 1079626"/>
              <a:gd name="f16" fmla="*/ 1079626 f13 1"/>
              <a:gd name="f17" fmla="*/ 0 f13 1"/>
              <a:gd name="f18" fmla="*/ 1 f13 1"/>
              <a:gd name="f19" fmla="*/ 40826 f13 1"/>
              <a:gd name="f20" fmla="*/ 1038800 f13 1"/>
              <a:gd name="f21" fmla="*/ f14 1 f2"/>
              <a:gd name="f22" fmla="*/ f16 1 1079626"/>
              <a:gd name="f23" fmla="*/ f17 1 1079626"/>
              <a:gd name="f24" fmla="*/ f18 1 1079626"/>
              <a:gd name="f25" fmla="*/ f19 1 1079626"/>
              <a:gd name="f26" fmla="*/ f20 1 1079626"/>
              <a:gd name="f27" fmla="*/ f5 1 f15"/>
              <a:gd name="f28" fmla="*/ f6 1 f15"/>
              <a:gd name="f29" fmla="+- f21 0 f1"/>
              <a:gd name="f30" fmla="*/ f22 1 f15"/>
              <a:gd name="f31" fmla="*/ f23 1 f15"/>
              <a:gd name="f32" fmla="*/ f24 1 f15"/>
              <a:gd name="f33" fmla="*/ f25 1 f15"/>
              <a:gd name="f34" fmla="*/ f26 1 f15"/>
              <a:gd name="f35" fmla="*/ f27 f11 1"/>
              <a:gd name="f36" fmla="*/ f28 f11 1"/>
              <a:gd name="f37" fmla="*/ f28 f12 1"/>
              <a:gd name="f38" fmla="*/ f27 f12 1"/>
              <a:gd name="f39" fmla="*/ f30 f11 1"/>
              <a:gd name="f40" fmla="*/ f30 f12 1"/>
              <a:gd name="f41" fmla="*/ f31 f11 1"/>
              <a:gd name="f42" fmla="*/ f32 f12 1"/>
              <a:gd name="f43" fmla="*/ f33 f11 1"/>
              <a:gd name="f44" fmla="*/ f31 f12 1"/>
              <a:gd name="f45" fmla="*/ f34 f12 1"/>
            </a:gdLst>
            <a:ahLst/>
            <a:cxnLst>
              <a:cxn ang="3cd4">
                <a:pos x="hc" y="t"/>
              </a:cxn>
              <a:cxn ang="0">
                <a:pos x="r" y="vc"/>
              </a:cxn>
              <a:cxn ang="cd4">
                <a:pos x="hc" y="b"/>
              </a:cxn>
              <a:cxn ang="cd2">
                <a:pos x="l" y="vc"/>
              </a:cxn>
              <a:cxn ang="f29">
                <a:pos x="f39" y="f40"/>
              </a:cxn>
              <a:cxn ang="f29">
                <a:pos x="f41" y="f42"/>
              </a:cxn>
              <a:cxn ang="f29">
                <a:pos x="f43" y="f44"/>
              </a:cxn>
              <a:cxn ang="f29">
                <a:pos x="f39" y="f45"/>
              </a:cxn>
              <a:cxn ang="f29">
                <a:pos x="f39" y="f40"/>
              </a:cxn>
            </a:cxnLst>
            <a:rect l="f35" t="f38" r="f36" b="f37"/>
            <a:pathLst>
              <a:path w="1079626" h="1079626">
                <a:moveTo>
                  <a:pt x="f6" y="f6"/>
                </a:moveTo>
                <a:lnTo>
                  <a:pt x="f5" y="f7"/>
                </a:lnTo>
                <a:lnTo>
                  <a:pt x="f8" y="f5"/>
                </a:lnTo>
                <a:lnTo>
                  <a:pt x="f6" y="f9"/>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2" name="Freeform: Shape 142">
            <a:extLst>
              <a:ext uri="{FF2B5EF4-FFF2-40B4-BE49-F238E27FC236}">
                <a16:creationId xmlns:a16="http://schemas.microsoft.com/office/drawing/2014/main" id="{0380FFC7-AB38-2659-6E2A-A4122429752D}"/>
              </a:ext>
            </a:extLst>
          </p:cNvPr>
          <p:cNvSpPr/>
          <p:nvPr/>
        </p:nvSpPr>
        <p:spPr>
          <a:xfrm rot="13500272">
            <a:off x="-87161" y="973699"/>
            <a:ext cx="993440" cy="993440"/>
          </a:xfrm>
          <a:custGeom>
            <a:avLst/>
            <a:gdLst>
              <a:gd name="f0" fmla="val 10800000"/>
              <a:gd name="f1" fmla="val 5400000"/>
              <a:gd name="f2" fmla="val 180"/>
              <a:gd name="f3" fmla="val w"/>
              <a:gd name="f4" fmla="val h"/>
              <a:gd name="f5" fmla="val 0"/>
              <a:gd name="f6" fmla="val 993437"/>
              <a:gd name="f7" fmla="val 993438"/>
              <a:gd name="f8" fmla="val 40825"/>
              <a:gd name="f9" fmla="val 1"/>
              <a:gd name="f10" fmla="val 952612"/>
              <a:gd name="f11" fmla="+- 0 0 -90"/>
              <a:gd name="f12" fmla="*/ f3 1 993437"/>
              <a:gd name="f13" fmla="*/ f4 1 993438"/>
              <a:gd name="f14" fmla="+- f7 0 f5"/>
              <a:gd name="f15" fmla="+- f6 0 f5"/>
              <a:gd name="f16" fmla="*/ f11 f0 1"/>
              <a:gd name="f17" fmla="*/ f15 1 993437"/>
              <a:gd name="f18" fmla="*/ f14 1 993438"/>
              <a:gd name="f19" fmla="*/ 993437 f15 1"/>
              <a:gd name="f20" fmla="*/ 993438 f14 1"/>
              <a:gd name="f21" fmla="*/ 0 f15 1"/>
              <a:gd name="f22" fmla="*/ 0 f14 1"/>
              <a:gd name="f23" fmla="*/ 40825 f15 1"/>
              <a:gd name="f24" fmla="*/ 1 f14 1"/>
              <a:gd name="f25" fmla="*/ 952612 f14 1"/>
              <a:gd name="f26" fmla="*/ f16 1 f2"/>
              <a:gd name="f27" fmla="*/ f19 1 993437"/>
              <a:gd name="f28" fmla="*/ f20 1 993438"/>
              <a:gd name="f29" fmla="*/ f21 1 993437"/>
              <a:gd name="f30" fmla="*/ f22 1 993438"/>
              <a:gd name="f31" fmla="*/ f23 1 993437"/>
              <a:gd name="f32" fmla="*/ f24 1 993438"/>
              <a:gd name="f33" fmla="*/ f25 1 99343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0" y="f56"/>
              </a:cxn>
              <a:cxn ang="f38">
                <a:pos x="f50" y="f51"/>
              </a:cxn>
            </a:cxnLst>
            <a:rect l="f46" t="f49" r="f47" b="f48"/>
            <a:pathLst>
              <a:path w="993437" h="993438">
                <a:moveTo>
                  <a:pt x="f6" y="f7"/>
                </a:moveTo>
                <a:lnTo>
                  <a:pt x="f5" y="f5"/>
                </a:lnTo>
                <a:lnTo>
                  <a:pt x="f8" y="f9"/>
                </a:lnTo>
                <a:lnTo>
                  <a:pt x="f6"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3" name="Freeform: Shape 141">
            <a:extLst>
              <a:ext uri="{FF2B5EF4-FFF2-40B4-BE49-F238E27FC236}">
                <a16:creationId xmlns:a16="http://schemas.microsoft.com/office/drawing/2014/main" id="{3290C030-17D5-26C8-4D0C-45A17943472F}"/>
              </a:ext>
            </a:extLst>
          </p:cNvPr>
          <p:cNvSpPr/>
          <p:nvPr/>
        </p:nvSpPr>
        <p:spPr>
          <a:xfrm rot="13500272">
            <a:off x="-105175" y="1017187"/>
            <a:ext cx="908383" cy="907249"/>
          </a:xfrm>
          <a:custGeom>
            <a:avLst/>
            <a:gdLst>
              <a:gd name="f0" fmla="val 10800000"/>
              <a:gd name="f1" fmla="val 5400000"/>
              <a:gd name="f2" fmla="val 180"/>
              <a:gd name="f3" fmla="val w"/>
              <a:gd name="f4" fmla="val h"/>
              <a:gd name="f5" fmla="val 0"/>
              <a:gd name="f6" fmla="val 908383"/>
              <a:gd name="f7" fmla="val 907248"/>
              <a:gd name="f8" fmla="val 907249"/>
              <a:gd name="f9" fmla="val 40827"/>
              <a:gd name="f10" fmla="val 866422"/>
              <a:gd name="f11" fmla="+- 0 0 -90"/>
              <a:gd name="f12" fmla="*/ f3 1 908383"/>
              <a:gd name="f13" fmla="*/ f4 1 907248"/>
              <a:gd name="f14" fmla="+- f7 0 f5"/>
              <a:gd name="f15" fmla="+- f6 0 f5"/>
              <a:gd name="f16" fmla="*/ f11 f0 1"/>
              <a:gd name="f17" fmla="*/ f15 1 908383"/>
              <a:gd name="f18" fmla="*/ f14 1 907248"/>
              <a:gd name="f19" fmla="*/ 907249 f15 1"/>
              <a:gd name="f20" fmla="*/ 907248 f14 1"/>
              <a:gd name="f21" fmla="*/ 0 f15 1"/>
              <a:gd name="f22" fmla="*/ 0 f14 1"/>
              <a:gd name="f23" fmla="*/ 40827 f15 1"/>
              <a:gd name="f24" fmla="*/ 908383 f15 1"/>
              <a:gd name="f25" fmla="*/ 866422 f14 1"/>
              <a:gd name="f26" fmla="*/ f16 1 f2"/>
              <a:gd name="f27" fmla="*/ f19 1 908383"/>
              <a:gd name="f28" fmla="*/ f20 1 907248"/>
              <a:gd name="f29" fmla="*/ f21 1 908383"/>
              <a:gd name="f30" fmla="*/ f22 1 907248"/>
              <a:gd name="f31" fmla="*/ f23 1 908383"/>
              <a:gd name="f32" fmla="*/ f24 1 908383"/>
              <a:gd name="f33" fmla="*/ f25 1 907248"/>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6"/>
              </a:cxn>
              <a:cxn ang="f38">
                <a:pos x="f50" y="f51"/>
              </a:cxn>
            </a:cxnLst>
            <a:rect l="f46" t="f49" r="f47" b="f48"/>
            <a:pathLst>
              <a:path w="908383" h="907248">
                <a:moveTo>
                  <a:pt x="f8" y="f7"/>
                </a:moveTo>
                <a:lnTo>
                  <a:pt x="f5" y="f5"/>
                </a:lnTo>
                <a:lnTo>
                  <a:pt x="f9" y="f5"/>
                </a:lnTo>
                <a:lnTo>
                  <a:pt x="f6" y="f10"/>
                </a:lnTo>
                <a:lnTo>
                  <a:pt x="f8" y="f10"/>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4" name="Freeform: Shape 140">
            <a:extLst>
              <a:ext uri="{FF2B5EF4-FFF2-40B4-BE49-F238E27FC236}">
                <a16:creationId xmlns:a16="http://schemas.microsoft.com/office/drawing/2014/main" id="{5E62948A-5D5B-1BF1-E19D-DF820EDE480B}"/>
              </a:ext>
            </a:extLst>
          </p:cNvPr>
          <p:cNvSpPr/>
          <p:nvPr/>
        </p:nvSpPr>
        <p:spPr>
          <a:xfrm rot="13500272">
            <a:off x="-123024" y="1060274"/>
            <a:ext cx="822191" cy="821058"/>
          </a:xfrm>
          <a:custGeom>
            <a:avLst/>
            <a:gdLst>
              <a:gd name="f0" fmla="val 10800000"/>
              <a:gd name="f1" fmla="val 5400000"/>
              <a:gd name="f2" fmla="val 180"/>
              <a:gd name="f3" fmla="val w"/>
              <a:gd name="f4" fmla="val h"/>
              <a:gd name="f5" fmla="val 0"/>
              <a:gd name="f6" fmla="val 822195"/>
              <a:gd name="f7" fmla="val 821061"/>
              <a:gd name="f8" fmla="val 821060"/>
              <a:gd name="f9" fmla="val 40826"/>
              <a:gd name="f10" fmla="val 1"/>
              <a:gd name="f11" fmla="val 780235"/>
              <a:gd name="f12" fmla="+- 0 0 -90"/>
              <a:gd name="f13" fmla="*/ f3 1 822195"/>
              <a:gd name="f14" fmla="*/ f4 1 821061"/>
              <a:gd name="f15" fmla="+- f7 0 f5"/>
              <a:gd name="f16" fmla="+- f6 0 f5"/>
              <a:gd name="f17" fmla="*/ f12 f0 1"/>
              <a:gd name="f18" fmla="*/ f16 1 822195"/>
              <a:gd name="f19" fmla="*/ f15 1 821061"/>
              <a:gd name="f20" fmla="*/ 821060 f16 1"/>
              <a:gd name="f21" fmla="*/ 821061 f15 1"/>
              <a:gd name="f22" fmla="*/ 0 f16 1"/>
              <a:gd name="f23" fmla="*/ 0 f15 1"/>
              <a:gd name="f24" fmla="*/ 40826 f16 1"/>
              <a:gd name="f25" fmla="*/ 1 f15 1"/>
              <a:gd name="f26" fmla="*/ 822195 f16 1"/>
              <a:gd name="f27" fmla="*/ 780235 f15 1"/>
              <a:gd name="f28" fmla="*/ f17 1 f2"/>
              <a:gd name="f29" fmla="*/ f20 1 822195"/>
              <a:gd name="f30" fmla="*/ f21 1 821061"/>
              <a:gd name="f31" fmla="*/ f22 1 822195"/>
              <a:gd name="f32" fmla="*/ f23 1 821061"/>
              <a:gd name="f33" fmla="*/ f24 1 822195"/>
              <a:gd name="f34" fmla="*/ f25 1 821061"/>
              <a:gd name="f35" fmla="*/ f26 1 822195"/>
              <a:gd name="f36" fmla="*/ f27 1 821061"/>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8"/>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3 1"/>
              <a:gd name="f61" fmla="*/ f49 f14 1"/>
            </a:gdLst>
            <a:ahLst/>
            <a:cxnLst>
              <a:cxn ang="3cd4">
                <a:pos x="hc" y="t"/>
              </a:cxn>
              <a:cxn ang="0">
                <a:pos x="r" y="vc"/>
              </a:cxn>
              <a:cxn ang="cd4">
                <a:pos x="hc" y="b"/>
              </a:cxn>
              <a:cxn ang="cd2">
                <a:pos x="l" y="vc"/>
              </a:cxn>
              <a:cxn ang="f41">
                <a:pos x="f54" y="f55"/>
              </a:cxn>
              <a:cxn ang="f41">
                <a:pos x="f56" y="f57"/>
              </a:cxn>
              <a:cxn ang="f41">
                <a:pos x="f58" y="f59"/>
              </a:cxn>
              <a:cxn ang="f41">
                <a:pos x="f60" y="f61"/>
              </a:cxn>
              <a:cxn ang="f41">
                <a:pos x="f54" y="f61"/>
              </a:cxn>
              <a:cxn ang="f41">
                <a:pos x="f54" y="f55"/>
              </a:cxn>
            </a:cxnLst>
            <a:rect l="f50" t="f53" r="f51" b="f52"/>
            <a:pathLst>
              <a:path w="822195" h="821061">
                <a:moveTo>
                  <a:pt x="f8" y="f7"/>
                </a:moveTo>
                <a:lnTo>
                  <a:pt x="f5" y="f5"/>
                </a:lnTo>
                <a:lnTo>
                  <a:pt x="f9" y="f10"/>
                </a:lnTo>
                <a:lnTo>
                  <a:pt x="f6" y="f11"/>
                </a:lnTo>
                <a:lnTo>
                  <a:pt x="f8" y="f11"/>
                </a:lnTo>
                <a:lnTo>
                  <a:pt x="f8"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5" name="Freeform: Shape 139">
            <a:extLst>
              <a:ext uri="{FF2B5EF4-FFF2-40B4-BE49-F238E27FC236}">
                <a16:creationId xmlns:a16="http://schemas.microsoft.com/office/drawing/2014/main" id="{A0D4D7F6-0259-8BFD-F238-70D3838DBC04}"/>
              </a:ext>
            </a:extLst>
          </p:cNvPr>
          <p:cNvSpPr/>
          <p:nvPr/>
        </p:nvSpPr>
        <p:spPr>
          <a:xfrm rot="13500272">
            <a:off x="-140478" y="1102397"/>
            <a:ext cx="736009" cy="736000"/>
          </a:xfrm>
          <a:custGeom>
            <a:avLst/>
            <a:gdLst>
              <a:gd name="f0" fmla="val 10800000"/>
              <a:gd name="f1" fmla="val 5400000"/>
              <a:gd name="f2" fmla="val 180"/>
              <a:gd name="f3" fmla="val w"/>
              <a:gd name="f4" fmla="val h"/>
              <a:gd name="f5" fmla="val 0"/>
              <a:gd name="f6" fmla="val 736006"/>
              <a:gd name="f7" fmla="val 736005"/>
              <a:gd name="f8" fmla="val 40826"/>
              <a:gd name="f9" fmla="val 695179"/>
              <a:gd name="f10" fmla="+- 0 0 -90"/>
              <a:gd name="f11" fmla="*/ f3 1 736006"/>
              <a:gd name="f12" fmla="*/ f4 1 736005"/>
              <a:gd name="f13" fmla="+- f7 0 f5"/>
              <a:gd name="f14" fmla="+- f6 0 f5"/>
              <a:gd name="f15" fmla="*/ f10 f0 1"/>
              <a:gd name="f16" fmla="*/ f14 1 736006"/>
              <a:gd name="f17" fmla="*/ f13 1 736005"/>
              <a:gd name="f18" fmla="*/ 736005 f14 1"/>
              <a:gd name="f19" fmla="*/ 736005 f13 1"/>
              <a:gd name="f20" fmla="*/ 0 f14 1"/>
              <a:gd name="f21" fmla="*/ 0 f13 1"/>
              <a:gd name="f22" fmla="*/ 40826 f14 1"/>
              <a:gd name="f23" fmla="*/ 736006 f14 1"/>
              <a:gd name="f24" fmla="*/ 695179 f13 1"/>
              <a:gd name="f25" fmla="*/ f15 1 f2"/>
              <a:gd name="f26" fmla="*/ f18 1 736006"/>
              <a:gd name="f27" fmla="*/ f19 1 736005"/>
              <a:gd name="f28" fmla="*/ f20 1 736006"/>
              <a:gd name="f29" fmla="*/ f21 1 736005"/>
              <a:gd name="f30" fmla="*/ f22 1 736006"/>
              <a:gd name="f31" fmla="*/ f23 1 736006"/>
              <a:gd name="f32" fmla="*/ f24 1 736005"/>
              <a:gd name="f33" fmla="*/ f5 1 f16"/>
              <a:gd name="f34" fmla="*/ f6 1 f16"/>
              <a:gd name="f35" fmla="*/ f5 1 f17"/>
              <a:gd name="f36" fmla="*/ f7 1 f17"/>
              <a:gd name="f37" fmla="+- f25 0 f1"/>
              <a:gd name="f38" fmla="*/ f26 1 f16"/>
              <a:gd name="f39" fmla="*/ f27 1 f17"/>
              <a:gd name="f40" fmla="*/ f28 1 f16"/>
              <a:gd name="f41" fmla="*/ f29 1 f17"/>
              <a:gd name="f42" fmla="*/ f30 1 f16"/>
              <a:gd name="f43" fmla="*/ f31 1 f16"/>
              <a:gd name="f44" fmla="*/ f32 1 f17"/>
              <a:gd name="f45" fmla="*/ f33 f11 1"/>
              <a:gd name="f46" fmla="*/ f34 f11 1"/>
              <a:gd name="f47" fmla="*/ f36 f12 1"/>
              <a:gd name="f48" fmla="*/ f35 f12 1"/>
              <a:gd name="f49" fmla="*/ f38 f11 1"/>
              <a:gd name="f50" fmla="*/ f39 f12 1"/>
              <a:gd name="f51" fmla="*/ f40 f11 1"/>
              <a:gd name="f52" fmla="*/ f41 f12 1"/>
              <a:gd name="f53" fmla="*/ f42 f11 1"/>
              <a:gd name="f54" fmla="*/ f43 f11 1"/>
              <a:gd name="f55" fmla="*/ f44 f12 1"/>
            </a:gdLst>
            <a:ahLst/>
            <a:cxnLst>
              <a:cxn ang="3cd4">
                <a:pos x="hc" y="t"/>
              </a:cxn>
              <a:cxn ang="0">
                <a:pos x="r" y="vc"/>
              </a:cxn>
              <a:cxn ang="cd4">
                <a:pos x="hc" y="b"/>
              </a:cxn>
              <a:cxn ang="cd2">
                <a:pos x="l" y="vc"/>
              </a:cxn>
              <a:cxn ang="f37">
                <a:pos x="f49" y="f50"/>
              </a:cxn>
              <a:cxn ang="f37">
                <a:pos x="f51" y="f52"/>
              </a:cxn>
              <a:cxn ang="f37">
                <a:pos x="f53" y="f52"/>
              </a:cxn>
              <a:cxn ang="f37">
                <a:pos x="f54" y="f55"/>
              </a:cxn>
              <a:cxn ang="f37">
                <a:pos x="f49" y="f50"/>
              </a:cxn>
            </a:cxnLst>
            <a:rect l="f45" t="f48" r="f46" b="f47"/>
            <a:pathLst>
              <a:path w="736006" h="736005">
                <a:moveTo>
                  <a:pt x="f7" y="f7"/>
                </a:moveTo>
                <a:lnTo>
                  <a:pt x="f5" y="f5"/>
                </a:lnTo>
                <a:lnTo>
                  <a:pt x="f8" y="f5"/>
                </a:lnTo>
                <a:lnTo>
                  <a:pt x="f6"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6" name="Freeform: Shape 138">
            <a:extLst>
              <a:ext uri="{FF2B5EF4-FFF2-40B4-BE49-F238E27FC236}">
                <a16:creationId xmlns:a16="http://schemas.microsoft.com/office/drawing/2014/main" id="{B1CE9240-6E6E-7A41-AE68-7B7707779F84}"/>
              </a:ext>
            </a:extLst>
          </p:cNvPr>
          <p:cNvSpPr/>
          <p:nvPr/>
        </p:nvSpPr>
        <p:spPr>
          <a:xfrm rot="13500272">
            <a:off x="-158324" y="1145457"/>
            <a:ext cx="649818" cy="649818"/>
          </a:xfrm>
          <a:custGeom>
            <a:avLst/>
            <a:gdLst>
              <a:gd name="f0" fmla="val 10800000"/>
              <a:gd name="f1" fmla="val 5400000"/>
              <a:gd name="f2" fmla="val 180"/>
              <a:gd name="f3" fmla="val w"/>
              <a:gd name="f4" fmla="val h"/>
              <a:gd name="f5" fmla="val 0"/>
              <a:gd name="f6" fmla="val 649817"/>
              <a:gd name="f7" fmla="val 40826"/>
              <a:gd name="f8" fmla="val 608990"/>
              <a:gd name="f9" fmla="+- 0 0 -90"/>
              <a:gd name="f10" fmla="*/ f3 1 649817"/>
              <a:gd name="f11" fmla="*/ f4 1 649817"/>
              <a:gd name="f12" fmla="+- f6 0 f5"/>
              <a:gd name="f13" fmla="*/ f9 f0 1"/>
              <a:gd name="f14" fmla="*/ f12 1 649817"/>
              <a:gd name="f15" fmla="*/ 649817 f12 1"/>
              <a:gd name="f16" fmla="*/ 0 f12 1"/>
              <a:gd name="f17" fmla="*/ 40826 f12 1"/>
              <a:gd name="f18" fmla="*/ 608990 f12 1"/>
              <a:gd name="f19" fmla="*/ f13 1 f2"/>
              <a:gd name="f20" fmla="*/ f15 1 649817"/>
              <a:gd name="f21" fmla="*/ f16 1 649817"/>
              <a:gd name="f22" fmla="*/ f17 1 649817"/>
              <a:gd name="f23" fmla="*/ f18 1 649817"/>
              <a:gd name="f24" fmla="*/ f5 1 f14"/>
              <a:gd name="f25" fmla="*/ f6 1 f14"/>
              <a:gd name="f26" fmla="+- f19 0 f1"/>
              <a:gd name="f27" fmla="*/ f20 1 f14"/>
              <a:gd name="f28" fmla="*/ f21 1 f14"/>
              <a:gd name="f29" fmla="*/ f22 1 f14"/>
              <a:gd name="f30" fmla="*/ f23 1 f14"/>
              <a:gd name="f31" fmla="*/ f24 f10 1"/>
              <a:gd name="f32" fmla="*/ f25 f10 1"/>
              <a:gd name="f33" fmla="*/ f25 f11 1"/>
              <a:gd name="f34" fmla="*/ f24 f11 1"/>
              <a:gd name="f35" fmla="*/ f27 f10 1"/>
              <a:gd name="f36" fmla="*/ f27 f11 1"/>
              <a:gd name="f37" fmla="*/ f28 f10 1"/>
              <a:gd name="f38" fmla="*/ f28 f11 1"/>
              <a:gd name="f39" fmla="*/ f29 f10 1"/>
              <a:gd name="f40" fmla="*/ f30 f11 1"/>
            </a:gdLst>
            <a:ahLst/>
            <a:cxnLst>
              <a:cxn ang="3cd4">
                <a:pos x="hc" y="t"/>
              </a:cxn>
              <a:cxn ang="0">
                <a:pos x="r" y="vc"/>
              </a:cxn>
              <a:cxn ang="cd4">
                <a:pos x="hc" y="b"/>
              </a:cxn>
              <a:cxn ang="cd2">
                <a:pos x="l" y="vc"/>
              </a:cxn>
              <a:cxn ang="f26">
                <a:pos x="f35" y="f36"/>
              </a:cxn>
              <a:cxn ang="f26">
                <a:pos x="f37" y="f38"/>
              </a:cxn>
              <a:cxn ang="f26">
                <a:pos x="f39" y="f38"/>
              </a:cxn>
              <a:cxn ang="f26">
                <a:pos x="f35" y="f40"/>
              </a:cxn>
              <a:cxn ang="f26">
                <a:pos x="f35" y="f36"/>
              </a:cxn>
            </a:cxnLst>
            <a:rect l="f31" t="f34" r="f32" b="f33"/>
            <a:pathLst>
              <a:path w="649817" h="649817">
                <a:moveTo>
                  <a:pt x="f6" y="f6"/>
                </a:moveTo>
                <a:lnTo>
                  <a:pt x="f5" y="f5"/>
                </a:lnTo>
                <a:lnTo>
                  <a:pt x="f7" y="f5"/>
                </a:lnTo>
                <a:lnTo>
                  <a:pt x="f6" y="f8"/>
                </a:lnTo>
                <a:lnTo>
                  <a:pt x="f6" y="f6"/>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7" name="Freeform: Shape 137">
            <a:extLst>
              <a:ext uri="{FF2B5EF4-FFF2-40B4-BE49-F238E27FC236}">
                <a16:creationId xmlns:a16="http://schemas.microsoft.com/office/drawing/2014/main" id="{8B0A579A-1999-5D2C-258E-A2FB8578770C}"/>
              </a:ext>
            </a:extLst>
          </p:cNvPr>
          <p:cNvSpPr/>
          <p:nvPr/>
        </p:nvSpPr>
        <p:spPr>
          <a:xfrm rot="13500272">
            <a:off x="-176347" y="1188963"/>
            <a:ext cx="564760" cy="563627"/>
          </a:xfrm>
          <a:custGeom>
            <a:avLst/>
            <a:gdLst>
              <a:gd name="f0" fmla="val 10800000"/>
              <a:gd name="f1" fmla="val 5400000"/>
              <a:gd name="f2" fmla="val 180"/>
              <a:gd name="f3" fmla="val w"/>
              <a:gd name="f4" fmla="val h"/>
              <a:gd name="f5" fmla="val 0"/>
              <a:gd name="f6" fmla="val 564761"/>
              <a:gd name="f7" fmla="val 563628"/>
              <a:gd name="f8" fmla="val 40826"/>
              <a:gd name="f9" fmla="val 522802"/>
              <a:gd name="f10" fmla="val 563629"/>
              <a:gd name="f11" fmla="+- 0 0 -90"/>
              <a:gd name="f12" fmla="*/ f3 1 564761"/>
              <a:gd name="f13" fmla="*/ f4 1 563628"/>
              <a:gd name="f14" fmla="+- f7 0 f5"/>
              <a:gd name="f15" fmla="+- f6 0 f5"/>
              <a:gd name="f16" fmla="*/ f11 f0 1"/>
              <a:gd name="f17" fmla="*/ f15 1 564761"/>
              <a:gd name="f18" fmla="*/ f14 1 563628"/>
              <a:gd name="f19" fmla="*/ 563628 f15 1"/>
              <a:gd name="f20" fmla="*/ 563628 f14 1"/>
              <a:gd name="f21" fmla="*/ 0 f15 1"/>
              <a:gd name="f22" fmla="*/ 0 f14 1"/>
              <a:gd name="f23" fmla="*/ 40826 f15 1"/>
              <a:gd name="f24" fmla="*/ 564761 f15 1"/>
              <a:gd name="f25" fmla="*/ 522802 f14 1"/>
              <a:gd name="f26" fmla="*/ 563629 f15 1"/>
              <a:gd name="f27" fmla="*/ f16 1 f2"/>
              <a:gd name="f28" fmla="*/ f19 1 564761"/>
              <a:gd name="f29" fmla="*/ f20 1 563628"/>
              <a:gd name="f30" fmla="*/ f21 1 564761"/>
              <a:gd name="f31" fmla="*/ f22 1 563628"/>
              <a:gd name="f32" fmla="*/ f23 1 564761"/>
              <a:gd name="f33" fmla="*/ f24 1 564761"/>
              <a:gd name="f34" fmla="*/ f25 1 563628"/>
              <a:gd name="f35" fmla="*/ f26 1 564761"/>
              <a:gd name="f36" fmla="*/ f5 1 f17"/>
              <a:gd name="f37" fmla="*/ f6 1 f17"/>
              <a:gd name="f38" fmla="*/ f5 1 f18"/>
              <a:gd name="f39" fmla="*/ f7 1 f18"/>
              <a:gd name="f40" fmla="+- f27 0 f1"/>
              <a:gd name="f41" fmla="*/ f28 1 f17"/>
              <a:gd name="f42" fmla="*/ f29 1 f18"/>
              <a:gd name="f43" fmla="*/ f30 1 f17"/>
              <a:gd name="f44" fmla="*/ f31 1 f18"/>
              <a:gd name="f45" fmla="*/ f32 1 f17"/>
              <a:gd name="f46" fmla="*/ f33 1 f17"/>
              <a:gd name="f47" fmla="*/ f34 1 f18"/>
              <a:gd name="f48" fmla="*/ f35 1 f17"/>
              <a:gd name="f49" fmla="*/ f36 f12 1"/>
              <a:gd name="f50" fmla="*/ f37 f12 1"/>
              <a:gd name="f51" fmla="*/ f39 f13 1"/>
              <a:gd name="f52" fmla="*/ f38 f13 1"/>
              <a:gd name="f53" fmla="*/ f41 f12 1"/>
              <a:gd name="f54" fmla="*/ f42 f13 1"/>
              <a:gd name="f55" fmla="*/ f43 f12 1"/>
              <a:gd name="f56" fmla="*/ f44 f13 1"/>
              <a:gd name="f57" fmla="*/ f45 f12 1"/>
              <a:gd name="f58" fmla="*/ f46 f12 1"/>
              <a:gd name="f59" fmla="*/ f47 f13 1"/>
              <a:gd name="f60" fmla="*/ f48 f12 1"/>
            </a:gdLst>
            <a:ahLst/>
            <a:cxnLst>
              <a:cxn ang="3cd4">
                <a:pos x="hc" y="t"/>
              </a:cxn>
              <a:cxn ang="0">
                <a:pos x="r" y="vc"/>
              </a:cxn>
              <a:cxn ang="cd4">
                <a:pos x="hc" y="b"/>
              </a:cxn>
              <a:cxn ang="cd2">
                <a:pos x="l" y="vc"/>
              </a:cxn>
              <a:cxn ang="f40">
                <a:pos x="f53" y="f54"/>
              </a:cxn>
              <a:cxn ang="f40">
                <a:pos x="f55" y="f56"/>
              </a:cxn>
              <a:cxn ang="f40">
                <a:pos x="f57" y="f56"/>
              </a:cxn>
              <a:cxn ang="f40">
                <a:pos x="f58" y="f59"/>
              </a:cxn>
              <a:cxn ang="f40">
                <a:pos x="f60" y="f59"/>
              </a:cxn>
              <a:cxn ang="f40">
                <a:pos x="f53" y="f54"/>
              </a:cxn>
            </a:cxnLst>
            <a:rect l="f49" t="f52" r="f50" b="f51"/>
            <a:pathLst>
              <a:path w="564761" h="563628">
                <a:moveTo>
                  <a:pt x="f7" y="f7"/>
                </a:moveTo>
                <a:lnTo>
                  <a:pt x="f5" y="f5"/>
                </a:lnTo>
                <a:lnTo>
                  <a:pt x="f8" y="f5"/>
                </a:lnTo>
                <a:lnTo>
                  <a:pt x="f6" y="f9"/>
                </a:lnTo>
                <a:lnTo>
                  <a:pt x="f10" y="f9"/>
                </a:lnTo>
                <a:lnTo>
                  <a:pt x="f7"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8" name="Freeform: Shape 136">
            <a:extLst>
              <a:ext uri="{FF2B5EF4-FFF2-40B4-BE49-F238E27FC236}">
                <a16:creationId xmlns:a16="http://schemas.microsoft.com/office/drawing/2014/main" id="{CE5CEE7C-2930-DC97-8507-6A3FF6D90E6D}"/>
              </a:ext>
            </a:extLst>
          </p:cNvPr>
          <p:cNvSpPr/>
          <p:nvPr/>
        </p:nvSpPr>
        <p:spPr>
          <a:xfrm rot="13500272">
            <a:off x="-194187" y="1232060"/>
            <a:ext cx="478569" cy="477435"/>
          </a:xfrm>
          <a:custGeom>
            <a:avLst/>
            <a:gdLst>
              <a:gd name="f0" fmla="val 10800000"/>
              <a:gd name="f1" fmla="val 5400000"/>
              <a:gd name="f2" fmla="val 180"/>
              <a:gd name="f3" fmla="val w"/>
              <a:gd name="f4" fmla="val h"/>
              <a:gd name="f5" fmla="val 0"/>
              <a:gd name="f6" fmla="val 478574"/>
              <a:gd name="f7" fmla="val 477440"/>
              <a:gd name="f8" fmla="val 40826"/>
              <a:gd name="f9" fmla="val 478573"/>
              <a:gd name="f10" fmla="val 437747"/>
              <a:gd name="f11" fmla="+- 0 0 -90"/>
              <a:gd name="f12" fmla="*/ f3 1 478574"/>
              <a:gd name="f13" fmla="*/ f4 1 477440"/>
              <a:gd name="f14" fmla="+- f7 0 f5"/>
              <a:gd name="f15" fmla="+- f6 0 f5"/>
              <a:gd name="f16" fmla="*/ f11 f0 1"/>
              <a:gd name="f17" fmla="*/ f15 1 478574"/>
              <a:gd name="f18" fmla="*/ f14 1 477440"/>
              <a:gd name="f19" fmla="*/ 478574 f15 1"/>
              <a:gd name="f20" fmla="*/ 477440 f14 1"/>
              <a:gd name="f21" fmla="*/ 0 f15 1"/>
              <a:gd name="f22" fmla="*/ 0 f14 1"/>
              <a:gd name="f23" fmla="*/ 40826 f15 1"/>
              <a:gd name="f24" fmla="*/ 478573 f15 1"/>
              <a:gd name="f25" fmla="*/ 437747 f14 1"/>
              <a:gd name="f26" fmla="*/ f16 1 f2"/>
              <a:gd name="f27" fmla="*/ f19 1 478574"/>
              <a:gd name="f28" fmla="*/ f20 1 477440"/>
              <a:gd name="f29" fmla="*/ f21 1 478574"/>
              <a:gd name="f30" fmla="*/ f22 1 477440"/>
              <a:gd name="f31" fmla="*/ f23 1 478574"/>
              <a:gd name="f32" fmla="*/ f24 1 478574"/>
              <a:gd name="f33" fmla="*/ f25 1 477440"/>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478574" h="477440">
                <a:moveTo>
                  <a:pt x="f6" y="f7"/>
                </a:moveTo>
                <a:lnTo>
                  <a:pt x="f5" y="f5"/>
                </a:lnTo>
                <a:lnTo>
                  <a:pt x="f8" y="f5"/>
                </a:lnTo>
                <a:lnTo>
                  <a:pt x="f9" y="f10"/>
                </a:lnTo>
                <a:lnTo>
                  <a:pt x="f6" y="f7"/>
                </a:lnTo>
                <a:close/>
              </a:path>
            </a:pathLst>
          </a:custGeom>
          <a:solidFill>
            <a:srgbClr val="F8F0E3"/>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venir Next LT Pro"/>
            </a:endParaRPr>
          </a:p>
        </p:txBody>
      </p:sp>
      <p:sp>
        <p:nvSpPr>
          <p:cNvPr id="49" name="Freeform: Shape 162">
            <a:extLst>
              <a:ext uri="{FF2B5EF4-FFF2-40B4-BE49-F238E27FC236}">
                <a16:creationId xmlns:a16="http://schemas.microsoft.com/office/drawing/2014/main" id="{F0B93C55-A0E7-5AC5-1FCE-938C8CD8B615}"/>
              </a:ext>
            </a:extLst>
          </p:cNvPr>
          <p:cNvSpPr/>
          <p:nvPr/>
        </p:nvSpPr>
        <p:spPr>
          <a:xfrm>
            <a:off x="2202359" y="6829132"/>
            <a:ext cx="918981" cy="28867"/>
          </a:xfrm>
          <a:custGeom>
            <a:avLst/>
            <a:gdLst>
              <a:gd name="f0" fmla="val 10800000"/>
              <a:gd name="f1" fmla="val 5400000"/>
              <a:gd name="f2" fmla="val 180"/>
              <a:gd name="f3" fmla="val w"/>
              <a:gd name="f4" fmla="val h"/>
              <a:gd name="f5" fmla="val 0"/>
              <a:gd name="f6" fmla="val 918980"/>
              <a:gd name="f7" fmla="val 28869"/>
              <a:gd name="f8" fmla="val 890112"/>
              <a:gd name="f9" fmla="val 28868"/>
              <a:gd name="f10" fmla="+- 0 0 -90"/>
              <a:gd name="f11" fmla="*/ f3 1 918980"/>
              <a:gd name="f12" fmla="*/ f4 1 28869"/>
              <a:gd name="f13" fmla="+- f7 0 f5"/>
              <a:gd name="f14" fmla="+- f6 0 f5"/>
              <a:gd name="f15" fmla="*/ f10 f0 1"/>
              <a:gd name="f16" fmla="*/ f14 1 918980"/>
              <a:gd name="f17" fmla="*/ f13 1 28869"/>
              <a:gd name="f18" fmla="*/ 0 f14 1"/>
              <a:gd name="f19" fmla="*/ 0 f13 1"/>
              <a:gd name="f20" fmla="*/ 918980 f14 1"/>
              <a:gd name="f21" fmla="*/ 890112 f14 1"/>
              <a:gd name="f22" fmla="*/ 28868 f13 1"/>
              <a:gd name="f23" fmla="*/ 28869 f14 1"/>
              <a:gd name="f24" fmla="*/ 28869 f13 1"/>
              <a:gd name="f25" fmla="*/ f15 1 f2"/>
              <a:gd name="f26" fmla="*/ f18 1 918980"/>
              <a:gd name="f27" fmla="*/ f19 1 28869"/>
              <a:gd name="f28" fmla="*/ f20 1 918980"/>
              <a:gd name="f29" fmla="*/ f21 1 918980"/>
              <a:gd name="f30" fmla="*/ f22 1 28869"/>
              <a:gd name="f31" fmla="*/ f23 1 918980"/>
              <a:gd name="f32" fmla="*/ f24 1 28869"/>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6"/>
              <a:gd name="f44" fmla="*/ f32 1 f17"/>
              <a:gd name="f45" fmla="*/ f33 f11 1"/>
              <a:gd name="f46" fmla="*/ f34 f11 1"/>
              <a:gd name="f47" fmla="*/ f36 f12 1"/>
              <a:gd name="f48" fmla="*/ f35 f12 1"/>
              <a:gd name="f49" fmla="*/ f38 f11 1"/>
              <a:gd name="f50" fmla="*/ f39 f12 1"/>
              <a:gd name="f51" fmla="*/ f40 f11 1"/>
              <a:gd name="f52" fmla="*/ f41 f11 1"/>
              <a:gd name="f53" fmla="*/ f42 f12 1"/>
              <a:gd name="f54" fmla="*/ f43 f11 1"/>
              <a:gd name="f55" fmla="*/ f44 f12 1"/>
            </a:gdLst>
            <a:ahLst/>
            <a:cxnLst>
              <a:cxn ang="3cd4">
                <a:pos x="hc" y="t"/>
              </a:cxn>
              <a:cxn ang="0">
                <a:pos x="r" y="vc"/>
              </a:cxn>
              <a:cxn ang="cd4">
                <a:pos x="hc" y="b"/>
              </a:cxn>
              <a:cxn ang="cd2">
                <a:pos x="l" y="vc"/>
              </a:cxn>
              <a:cxn ang="f37">
                <a:pos x="f49" y="f50"/>
              </a:cxn>
              <a:cxn ang="f37">
                <a:pos x="f51" y="f50"/>
              </a:cxn>
              <a:cxn ang="f37">
                <a:pos x="f52" y="f53"/>
              </a:cxn>
              <a:cxn ang="f37">
                <a:pos x="f54" y="f55"/>
              </a:cxn>
              <a:cxn ang="f37">
                <a:pos x="f49" y="f50"/>
              </a:cxn>
            </a:cxnLst>
            <a:rect l="f45" t="f48" r="f46" b="f47"/>
            <a:pathLst>
              <a:path w="918980" h="28869">
                <a:moveTo>
                  <a:pt x="f5" y="f5"/>
                </a:moveTo>
                <a:lnTo>
                  <a:pt x="f6" y="f5"/>
                </a:lnTo>
                <a:lnTo>
                  <a:pt x="f8" y="f9"/>
                </a:lnTo>
                <a:lnTo>
                  <a:pt x="f7" y="f7"/>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0" name="Freeform: Shape 183">
            <a:extLst>
              <a:ext uri="{FF2B5EF4-FFF2-40B4-BE49-F238E27FC236}">
                <a16:creationId xmlns:a16="http://schemas.microsoft.com/office/drawing/2014/main" id="{6351B5AF-ED20-0F24-15E9-251A964C1C55}"/>
              </a:ext>
            </a:extLst>
          </p:cNvPr>
          <p:cNvSpPr/>
          <p:nvPr/>
        </p:nvSpPr>
        <p:spPr>
          <a:xfrm>
            <a:off x="1089324" y="5806083"/>
            <a:ext cx="30138" cy="1051916"/>
          </a:xfrm>
          <a:custGeom>
            <a:avLst/>
            <a:gdLst>
              <a:gd name="f0" fmla="val 10800000"/>
              <a:gd name="f1" fmla="val 5400000"/>
              <a:gd name="f2" fmla="val 180"/>
              <a:gd name="f3" fmla="val w"/>
              <a:gd name="f4" fmla="val h"/>
              <a:gd name="f5" fmla="val 0"/>
              <a:gd name="f6" fmla="val 30139"/>
              <a:gd name="f7" fmla="val 1051915"/>
              <a:gd name="f8" fmla="val 28833"/>
              <a:gd name="f9" fmla="val 1271"/>
              <a:gd name="f10" fmla="val 28904"/>
              <a:gd name="f11" fmla="+- 0 0 -90"/>
              <a:gd name="f12" fmla="*/ f3 1 30139"/>
              <a:gd name="f13" fmla="*/ f4 1 1051915"/>
              <a:gd name="f14" fmla="+- f7 0 f5"/>
              <a:gd name="f15" fmla="+- f6 0 f5"/>
              <a:gd name="f16" fmla="*/ f11 f0 1"/>
              <a:gd name="f17" fmla="*/ f15 1 30139"/>
              <a:gd name="f18" fmla="*/ f14 1 1051915"/>
              <a:gd name="f19" fmla="*/ 28833 f15 1"/>
              <a:gd name="f20" fmla="*/ 0 f14 1"/>
              <a:gd name="f21" fmla="*/ 30139 f15 1"/>
              <a:gd name="f22" fmla="*/ 1051915 f14 1"/>
              <a:gd name="f23" fmla="*/ 1271 f15 1"/>
              <a:gd name="f24" fmla="*/ 0 f15 1"/>
              <a:gd name="f25" fmla="*/ 28904 f14 1"/>
              <a:gd name="f26" fmla="*/ f16 1 f2"/>
              <a:gd name="f27" fmla="*/ f19 1 30139"/>
              <a:gd name="f28" fmla="*/ f20 1 1051915"/>
              <a:gd name="f29" fmla="*/ f21 1 30139"/>
              <a:gd name="f30" fmla="*/ f22 1 1051915"/>
              <a:gd name="f31" fmla="*/ f23 1 30139"/>
              <a:gd name="f32" fmla="*/ f24 1 30139"/>
              <a:gd name="f33" fmla="*/ f25 1 1051915"/>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139" h="1051915">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1" name="Freeform: Shape 182">
            <a:extLst>
              <a:ext uri="{FF2B5EF4-FFF2-40B4-BE49-F238E27FC236}">
                <a16:creationId xmlns:a16="http://schemas.microsoft.com/office/drawing/2014/main" id="{521A3BB8-093F-DF40-5EF7-099553597D24}"/>
              </a:ext>
            </a:extLst>
          </p:cNvPr>
          <p:cNvSpPr/>
          <p:nvPr/>
        </p:nvSpPr>
        <p:spPr>
          <a:xfrm>
            <a:off x="1028453" y="5867110"/>
            <a:ext cx="30065" cy="990889"/>
          </a:xfrm>
          <a:custGeom>
            <a:avLst/>
            <a:gdLst>
              <a:gd name="f0" fmla="val 10800000"/>
              <a:gd name="f1" fmla="val 5400000"/>
              <a:gd name="f2" fmla="val 180"/>
              <a:gd name="f3" fmla="val w"/>
              <a:gd name="f4" fmla="val h"/>
              <a:gd name="f5" fmla="val 0"/>
              <a:gd name="f6" fmla="val 30064"/>
              <a:gd name="f7" fmla="val 990894"/>
              <a:gd name="f8" fmla="val 28833"/>
              <a:gd name="f9" fmla="val 1195"/>
              <a:gd name="f10" fmla="val 28904"/>
              <a:gd name="f11" fmla="+- 0 0 -90"/>
              <a:gd name="f12" fmla="*/ f3 1 30064"/>
              <a:gd name="f13" fmla="*/ f4 1 990894"/>
              <a:gd name="f14" fmla="+- f7 0 f5"/>
              <a:gd name="f15" fmla="+- f6 0 f5"/>
              <a:gd name="f16" fmla="*/ f11 f0 1"/>
              <a:gd name="f17" fmla="*/ f15 1 30064"/>
              <a:gd name="f18" fmla="*/ f14 1 990894"/>
              <a:gd name="f19" fmla="*/ 28833 f15 1"/>
              <a:gd name="f20" fmla="*/ 0 f14 1"/>
              <a:gd name="f21" fmla="*/ 30064 f15 1"/>
              <a:gd name="f22" fmla="*/ 990894 f14 1"/>
              <a:gd name="f23" fmla="*/ 1195 f15 1"/>
              <a:gd name="f24" fmla="*/ 0 f15 1"/>
              <a:gd name="f25" fmla="*/ 28904 f14 1"/>
              <a:gd name="f26" fmla="*/ f16 1 f2"/>
              <a:gd name="f27" fmla="*/ f19 1 30064"/>
              <a:gd name="f28" fmla="*/ f20 1 990894"/>
              <a:gd name="f29" fmla="*/ f21 1 30064"/>
              <a:gd name="f30" fmla="*/ f22 1 990894"/>
              <a:gd name="f31" fmla="*/ f23 1 30064"/>
              <a:gd name="f32" fmla="*/ f24 1 30064"/>
              <a:gd name="f33" fmla="*/ f25 1 990894"/>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30064" h="990894">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2" name="Freeform: Shape 181">
            <a:extLst>
              <a:ext uri="{FF2B5EF4-FFF2-40B4-BE49-F238E27FC236}">
                <a16:creationId xmlns:a16="http://schemas.microsoft.com/office/drawing/2014/main" id="{3C24C62B-461A-AB0D-474A-79879615029F}"/>
              </a:ext>
            </a:extLst>
          </p:cNvPr>
          <p:cNvSpPr/>
          <p:nvPr/>
        </p:nvSpPr>
        <p:spPr>
          <a:xfrm>
            <a:off x="967581" y="5928923"/>
            <a:ext cx="30787" cy="929076"/>
          </a:xfrm>
          <a:custGeom>
            <a:avLst/>
            <a:gdLst>
              <a:gd name="f0" fmla="val 10800000"/>
              <a:gd name="f1" fmla="val 5400000"/>
              <a:gd name="f2" fmla="val 180"/>
              <a:gd name="f3" fmla="val w"/>
              <a:gd name="f4" fmla="val h"/>
              <a:gd name="f5" fmla="val 0"/>
              <a:gd name="f6" fmla="val 30790"/>
              <a:gd name="f7" fmla="val 929074"/>
              <a:gd name="f8" fmla="val 29636"/>
              <a:gd name="f9" fmla="val 1401"/>
              <a:gd name="f10" fmla="val 28104"/>
              <a:gd name="f11" fmla="val 803"/>
              <a:gd name="f12" fmla="val 28905"/>
              <a:gd name="f13" fmla="+- 0 0 -90"/>
              <a:gd name="f14" fmla="*/ f3 1 30790"/>
              <a:gd name="f15" fmla="*/ f4 1 929074"/>
              <a:gd name="f16" fmla="+- f7 0 f5"/>
              <a:gd name="f17" fmla="+- f6 0 f5"/>
              <a:gd name="f18" fmla="*/ f13 f0 1"/>
              <a:gd name="f19" fmla="*/ f17 1 30790"/>
              <a:gd name="f20" fmla="*/ f16 1 929074"/>
              <a:gd name="f21" fmla="*/ 29636 f17 1"/>
              <a:gd name="f22" fmla="*/ 0 f16 1"/>
              <a:gd name="f23" fmla="*/ 30790 f17 1"/>
              <a:gd name="f24" fmla="*/ 929074 f16 1"/>
              <a:gd name="f25" fmla="*/ 1401 f17 1"/>
              <a:gd name="f26" fmla="*/ 0 f17 1"/>
              <a:gd name="f27" fmla="*/ 28104 f16 1"/>
              <a:gd name="f28" fmla="*/ 803 f17 1"/>
              <a:gd name="f29" fmla="*/ 28905 f16 1"/>
              <a:gd name="f30" fmla="*/ f18 1 f2"/>
              <a:gd name="f31" fmla="*/ f21 1 30790"/>
              <a:gd name="f32" fmla="*/ f22 1 929074"/>
              <a:gd name="f33" fmla="*/ f23 1 30790"/>
              <a:gd name="f34" fmla="*/ f24 1 929074"/>
              <a:gd name="f35" fmla="*/ f25 1 30790"/>
              <a:gd name="f36" fmla="*/ f26 1 30790"/>
              <a:gd name="f37" fmla="*/ f27 1 929074"/>
              <a:gd name="f38" fmla="*/ f28 1 30790"/>
              <a:gd name="f39" fmla="*/ f29 1 929074"/>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90" h="929074">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3" name="Freeform: Shape 180">
            <a:extLst>
              <a:ext uri="{FF2B5EF4-FFF2-40B4-BE49-F238E27FC236}">
                <a16:creationId xmlns:a16="http://schemas.microsoft.com/office/drawing/2014/main" id="{C02227F6-6A93-4617-CEA7-8C774F9B566C}"/>
              </a:ext>
            </a:extLst>
          </p:cNvPr>
          <p:cNvSpPr/>
          <p:nvPr/>
        </p:nvSpPr>
        <p:spPr>
          <a:xfrm>
            <a:off x="906719" y="5989950"/>
            <a:ext cx="30714" cy="868049"/>
          </a:xfrm>
          <a:custGeom>
            <a:avLst/>
            <a:gdLst>
              <a:gd name="f0" fmla="val 10800000"/>
              <a:gd name="f1" fmla="val 5400000"/>
              <a:gd name="f2" fmla="val 180"/>
              <a:gd name="f3" fmla="val w"/>
              <a:gd name="f4" fmla="val h"/>
              <a:gd name="f5" fmla="val 0"/>
              <a:gd name="f6" fmla="val 30713"/>
              <a:gd name="f7" fmla="val 868053"/>
              <a:gd name="f8" fmla="val 29635"/>
              <a:gd name="f9" fmla="val 1319"/>
              <a:gd name="f10" fmla="val 28103"/>
              <a:gd name="f11" fmla="val 802"/>
              <a:gd name="f12" fmla="val 28904"/>
              <a:gd name="f13" fmla="+- 0 0 -90"/>
              <a:gd name="f14" fmla="*/ f3 1 30713"/>
              <a:gd name="f15" fmla="*/ f4 1 868053"/>
              <a:gd name="f16" fmla="+- f7 0 f5"/>
              <a:gd name="f17" fmla="+- f6 0 f5"/>
              <a:gd name="f18" fmla="*/ f13 f0 1"/>
              <a:gd name="f19" fmla="*/ f17 1 30713"/>
              <a:gd name="f20" fmla="*/ f16 1 868053"/>
              <a:gd name="f21" fmla="*/ 29635 f17 1"/>
              <a:gd name="f22" fmla="*/ 0 f16 1"/>
              <a:gd name="f23" fmla="*/ 30713 f17 1"/>
              <a:gd name="f24" fmla="*/ 868053 f16 1"/>
              <a:gd name="f25" fmla="*/ 1319 f17 1"/>
              <a:gd name="f26" fmla="*/ 0 f17 1"/>
              <a:gd name="f27" fmla="*/ 28103 f16 1"/>
              <a:gd name="f28" fmla="*/ 802 f17 1"/>
              <a:gd name="f29" fmla="*/ 28904 f16 1"/>
              <a:gd name="f30" fmla="*/ f18 1 f2"/>
              <a:gd name="f31" fmla="*/ f21 1 30713"/>
              <a:gd name="f32" fmla="*/ f22 1 868053"/>
              <a:gd name="f33" fmla="*/ f23 1 30713"/>
              <a:gd name="f34" fmla="*/ f24 1 868053"/>
              <a:gd name="f35" fmla="*/ f25 1 30713"/>
              <a:gd name="f36" fmla="*/ f26 1 30713"/>
              <a:gd name="f37" fmla="*/ f27 1 868053"/>
              <a:gd name="f38" fmla="*/ f28 1 30713"/>
              <a:gd name="f39" fmla="*/ f29 1 868053"/>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713" h="868053">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4" name="Freeform: Shape 179">
            <a:extLst>
              <a:ext uri="{FF2B5EF4-FFF2-40B4-BE49-F238E27FC236}">
                <a16:creationId xmlns:a16="http://schemas.microsoft.com/office/drawing/2014/main" id="{37416686-A841-CA14-AF70-0E45C9EB72C4}"/>
              </a:ext>
            </a:extLst>
          </p:cNvPr>
          <p:cNvSpPr/>
          <p:nvPr/>
        </p:nvSpPr>
        <p:spPr>
          <a:xfrm>
            <a:off x="846642" y="6049359"/>
            <a:ext cx="29836" cy="808640"/>
          </a:xfrm>
          <a:custGeom>
            <a:avLst/>
            <a:gdLst>
              <a:gd name="f0" fmla="val 10800000"/>
              <a:gd name="f1" fmla="val 5400000"/>
              <a:gd name="f2" fmla="val 180"/>
              <a:gd name="f3" fmla="val w"/>
              <a:gd name="f4" fmla="val h"/>
              <a:gd name="f5" fmla="val 0"/>
              <a:gd name="f6" fmla="val 29838"/>
              <a:gd name="f7" fmla="val 808636"/>
              <a:gd name="f8" fmla="val 28833"/>
              <a:gd name="f9" fmla="val 969"/>
              <a:gd name="f10" fmla="val 28904"/>
              <a:gd name="f11" fmla="+- 0 0 -90"/>
              <a:gd name="f12" fmla="*/ f3 1 29838"/>
              <a:gd name="f13" fmla="*/ f4 1 808636"/>
              <a:gd name="f14" fmla="+- f7 0 f5"/>
              <a:gd name="f15" fmla="+- f6 0 f5"/>
              <a:gd name="f16" fmla="*/ f11 f0 1"/>
              <a:gd name="f17" fmla="*/ f15 1 29838"/>
              <a:gd name="f18" fmla="*/ f14 1 808636"/>
              <a:gd name="f19" fmla="*/ 28833 f15 1"/>
              <a:gd name="f20" fmla="*/ 0 f14 1"/>
              <a:gd name="f21" fmla="*/ 29838 f15 1"/>
              <a:gd name="f22" fmla="*/ 808636 f14 1"/>
              <a:gd name="f23" fmla="*/ 969 f15 1"/>
              <a:gd name="f24" fmla="*/ 0 f15 1"/>
              <a:gd name="f25" fmla="*/ 28904 f14 1"/>
              <a:gd name="f26" fmla="*/ f16 1 f2"/>
              <a:gd name="f27" fmla="*/ f19 1 29838"/>
              <a:gd name="f28" fmla="*/ f20 1 808636"/>
              <a:gd name="f29" fmla="*/ f21 1 29838"/>
              <a:gd name="f30" fmla="*/ f22 1 808636"/>
              <a:gd name="f31" fmla="*/ f23 1 29838"/>
              <a:gd name="f32" fmla="*/ f24 1 29838"/>
              <a:gd name="f33" fmla="*/ f25 1 808636"/>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838" h="808636">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5" name="Freeform: Shape 178">
            <a:extLst>
              <a:ext uri="{FF2B5EF4-FFF2-40B4-BE49-F238E27FC236}">
                <a16:creationId xmlns:a16="http://schemas.microsoft.com/office/drawing/2014/main" id="{D8979029-216E-633C-F424-36F0C63E3066}"/>
              </a:ext>
            </a:extLst>
          </p:cNvPr>
          <p:cNvSpPr/>
          <p:nvPr/>
        </p:nvSpPr>
        <p:spPr>
          <a:xfrm>
            <a:off x="785780" y="6110386"/>
            <a:ext cx="29763" cy="747613"/>
          </a:xfrm>
          <a:custGeom>
            <a:avLst/>
            <a:gdLst>
              <a:gd name="f0" fmla="val 10800000"/>
              <a:gd name="f1" fmla="val 5400000"/>
              <a:gd name="f2" fmla="val 180"/>
              <a:gd name="f3" fmla="val w"/>
              <a:gd name="f4" fmla="val h"/>
              <a:gd name="f5" fmla="val 0"/>
              <a:gd name="f6" fmla="val 29761"/>
              <a:gd name="f7" fmla="val 747617"/>
              <a:gd name="f8" fmla="val 28832"/>
              <a:gd name="f9" fmla="val 893"/>
              <a:gd name="f10" fmla="val 28905"/>
              <a:gd name="f11" fmla="+- 0 0 -90"/>
              <a:gd name="f12" fmla="*/ f3 1 29761"/>
              <a:gd name="f13" fmla="*/ f4 1 747617"/>
              <a:gd name="f14" fmla="+- f7 0 f5"/>
              <a:gd name="f15" fmla="+- f6 0 f5"/>
              <a:gd name="f16" fmla="*/ f11 f0 1"/>
              <a:gd name="f17" fmla="*/ f15 1 29761"/>
              <a:gd name="f18" fmla="*/ f14 1 747617"/>
              <a:gd name="f19" fmla="*/ 28832 f15 1"/>
              <a:gd name="f20" fmla="*/ 0 f14 1"/>
              <a:gd name="f21" fmla="*/ 29761 f15 1"/>
              <a:gd name="f22" fmla="*/ 747617 f14 1"/>
              <a:gd name="f23" fmla="*/ 893 f15 1"/>
              <a:gd name="f24" fmla="*/ 0 f15 1"/>
              <a:gd name="f25" fmla="*/ 28905 f14 1"/>
              <a:gd name="f26" fmla="*/ f16 1 f2"/>
              <a:gd name="f27" fmla="*/ f19 1 29761"/>
              <a:gd name="f28" fmla="*/ f20 1 747617"/>
              <a:gd name="f29" fmla="*/ f21 1 29761"/>
              <a:gd name="f30" fmla="*/ f22 1 747617"/>
              <a:gd name="f31" fmla="*/ f23 1 29761"/>
              <a:gd name="f32" fmla="*/ f24 1 29761"/>
              <a:gd name="f33" fmla="*/ f25 1 747617"/>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761" h="747617">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6" name="Freeform: Shape 177">
            <a:extLst>
              <a:ext uri="{FF2B5EF4-FFF2-40B4-BE49-F238E27FC236}">
                <a16:creationId xmlns:a16="http://schemas.microsoft.com/office/drawing/2014/main" id="{CEA416AC-8B1C-9566-085B-46EEA2AE328D}"/>
              </a:ext>
            </a:extLst>
          </p:cNvPr>
          <p:cNvSpPr/>
          <p:nvPr/>
        </p:nvSpPr>
        <p:spPr>
          <a:xfrm>
            <a:off x="724908" y="6172209"/>
            <a:ext cx="30486" cy="685790"/>
          </a:xfrm>
          <a:custGeom>
            <a:avLst/>
            <a:gdLst>
              <a:gd name="f0" fmla="val 10800000"/>
              <a:gd name="f1" fmla="val 5400000"/>
              <a:gd name="f2" fmla="val 180"/>
              <a:gd name="f3" fmla="val w"/>
              <a:gd name="f4" fmla="val h"/>
              <a:gd name="f5" fmla="val 0"/>
              <a:gd name="f6" fmla="val 30487"/>
              <a:gd name="f7" fmla="val 685795"/>
              <a:gd name="f8" fmla="val 29635"/>
              <a:gd name="f9" fmla="val 1071"/>
              <a:gd name="f10" fmla="val 28103"/>
              <a:gd name="f11" fmla="val 803"/>
              <a:gd name="f12" fmla="val 28904"/>
              <a:gd name="f13" fmla="+- 0 0 -90"/>
              <a:gd name="f14" fmla="*/ f3 1 30487"/>
              <a:gd name="f15" fmla="*/ f4 1 685795"/>
              <a:gd name="f16" fmla="+- f7 0 f5"/>
              <a:gd name="f17" fmla="+- f6 0 f5"/>
              <a:gd name="f18" fmla="*/ f13 f0 1"/>
              <a:gd name="f19" fmla="*/ f17 1 30487"/>
              <a:gd name="f20" fmla="*/ f16 1 685795"/>
              <a:gd name="f21" fmla="*/ 29635 f17 1"/>
              <a:gd name="f22" fmla="*/ 0 f16 1"/>
              <a:gd name="f23" fmla="*/ 30487 f17 1"/>
              <a:gd name="f24" fmla="*/ 685795 f16 1"/>
              <a:gd name="f25" fmla="*/ 1071 f17 1"/>
              <a:gd name="f26" fmla="*/ 0 f17 1"/>
              <a:gd name="f27" fmla="*/ 28103 f16 1"/>
              <a:gd name="f28" fmla="*/ 803 f17 1"/>
              <a:gd name="f29" fmla="*/ 28904 f16 1"/>
              <a:gd name="f30" fmla="*/ f18 1 f2"/>
              <a:gd name="f31" fmla="*/ f21 1 30487"/>
              <a:gd name="f32" fmla="*/ f22 1 685795"/>
              <a:gd name="f33" fmla="*/ f23 1 30487"/>
              <a:gd name="f34" fmla="*/ f24 1 685795"/>
              <a:gd name="f35" fmla="*/ f25 1 30487"/>
              <a:gd name="f36" fmla="*/ f26 1 30487"/>
              <a:gd name="f37" fmla="*/ f27 1 685795"/>
              <a:gd name="f38" fmla="*/ f28 1 30487"/>
              <a:gd name="f39" fmla="*/ f29 1 685795"/>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487" h="685795">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7" name="Freeform: Shape 176">
            <a:extLst>
              <a:ext uri="{FF2B5EF4-FFF2-40B4-BE49-F238E27FC236}">
                <a16:creationId xmlns:a16="http://schemas.microsoft.com/office/drawing/2014/main" id="{37C64A30-13CD-9605-391B-AA47C6E8F268}"/>
              </a:ext>
            </a:extLst>
          </p:cNvPr>
          <p:cNvSpPr/>
          <p:nvPr/>
        </p:nvSpPr>
        <p:spPr>
          <a:xfrm>
            <a:off x="664841" y="6231617"/>
            <a:ext cx="29608" cy="626382"/>
          </a:xfrm>
          <a:custGeom>
            <a:avLst/>
            <a:gdLst>
              <a:gd name="f0" fmla="val 10800000"/>
              <a:gd name="f1" fmla="val 5400000"/>
              <a:gd name="f2" fmla="val 180"/>
              <a:gd name="f3" fmla="val w"/>
              <a:gd name="f4" fmla="val h"/>
              <a:gd name="f5" fmla="val 0"/>
              <a:gd name="f6" fmla="val 29611"/>
              <a:gd name="f7" fmla="val 626379"/>
              <a:gd name="f8" fmla="val 28833"/>
              <a:gd name="f9" fmla="val 742"/>
              <a:gd name="f10" fmla="val 28904"/>
              <a:gd name="f11" fmla="+- 0 0 -90"/>
              <a:gd name="f12" fmla="*/ f3 1 29611"/>
              <a:gd name="f13" fmla="*/ f4 1 626379"/>
              <a:gd name="f14" fmla="+- f7 0 f5"/>
              <a:gd name="f15" fmla="+- f6 0 f5"/>
              <a:gd name="f16" fmla="*/ f11 f0 1"/>
              <a:gd name="f17" fmla="*/ f15 1 29611"/>
              <a:gd name="f18" fmla="*/ f14 1 626379"/>
              <a:gd name="f19" fmla="*/ 28833 f15 1"/>
              <a:gd name="f20" fmla="*/ 0 f14 1"/>
              <a:gd name="f21" fmla="*/ 29611 f15 1"/>
              <a:gd name="f22" fmla="*/ 626379 f14 1"/>
              <a:gd name="f23" fmla="*/ 742 f15 1"/>
              <a:gd name="f24" fmla="*/ 0 f15 1"/>
              <a:gd name="f25" fmla="*/ 28904 f14 1"/>
              <a:gd name="f26" fmla="*/ f16 1 f2"/>
              <a:gd name="f27" fmla="*/ f19 1 29611"/>
              <a:gd name="f28" fmla="*/ f20 1 626379"/>
              <a:gd name="f29" fmla="*/ f21 1 29611"/>
              <a:gd name="f30" fmla="*/ f22 1 626379"/>
              <a:gd name="f31" fmla="*/ f23 1 29611"/>
              <a:gd name="f32" fmla="*/ f24 1 29611"/>
              <a:gd name="f33" fmla="*/ f25 1 62637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611" h="62637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8" name="Freeform: Shape 175">
            <a:extLst>
              <a:ext uri="{FF2B5EF4-FFF2-40B4-BE49-F238E27FC236}">
                <a16:creationId xmlns:a16="http://schemas.microsoft.com/office/drawing/2014/main" id="{1064201D-22E6-27BE-0E70-D28A1F7D847E}"/>
              </a:ext>
            </a:extLst>
          </p:cNvPr>
          <p:cNvSpPr/>
          <p:nvPr/>
        </p:nvSpPr>
        <p:spPr>
          <a:xfrm>
            <a:off x="603970" y="6292644"/>
            <a:ext cx="29535" cy="565355"/>
          </a:xfrm>
          <a:custGeom>
            <a:avLst/>
            <a:gdLst>
              <a:gd name="f0" fmla="val 10800000"/>
              <a:gd name="f1" fmla="val 5400000"/>
              <a:gd name="f2" fmla="val 180"/>
              <a:gd name="f3" fmla="val w"/>
              <a:gd name="f4" fmla="val h"/>
              <a:gd name="f5" fmla="val 0"/>
              <a:gd name="f6" fmla="val 29535"/>
              <a:gd name="f7" fmla="val 565359"/>
              <a:gd name="f8" fmla="val 28833"/>
              <a:gd name="f9" fmla="val 666"/>
              <a:gd name="f10" fmla="val 28904"/>
              <a:gd name="f11" fmla="+- 0 0 -90"/>
              <a:gd name="f12" fmla="*/ f3 1 29535"/>
              <a:gd name="f13" fmla="*/ f4 1 565359"/>
              <a:gd name="f14" fmla="+- f7 0 f5"/>
              <a:gd name="f15" fmla="+- f6 0 f5"/>
              <a:gd name="f16" fmla="*/ f11 f0 1"/>
              <a:gd name="f17" fmla="*/ f15 1 29535"/>
              <a:gd name="f18" fmla="*/ f14 1 565359"/>
              <a:gd name="f19" fmla="*/ 28833 f15 1"/>
              <a:gd name="f20" fmla="*/ 0 f14 1"/>
              <a:gd name="f21" fmla="*/ 29535 f15 1"/>
              <a:gd name="f22" fmla="*/ 565359 f14 1"/>
              <a:gd name="f23" fmla="*/ 666 f15 1"/>
              <a:gd name="f24" fmla="*/ 0 f15 1"/>
              <a:gd name="f25" fmla="*/ 28904 f14 1"/>
              <a:gd name="f26" fmla="*/ f16 1 f2"/>
              <a:gd name="f27" fmla="*/ f19 1 29535"/>
              <a:gd name="f28" fmla="*/ f20 1 565359"/>
              <a:gd name="f29" fmla="*/ f21 1 29535"/>
              <a:gd name="f30" fmla="*/ f22 1 565359"/>
              <a:gd name="f31" fmla="*/ f23 1 29535"/>
              <a:gd name="f32" fmla="*/ f24 1 29535"/>
              <a:gd name="f33" fmla="*/ f25 1 56535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535" h="56535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9" name="Freeform: Shape 174">
            <a:extLst>
              <a:ext uri="{FF2B5EF4-FFF2-40B4-BE49-F238E27FC236}">
                <a16:creationId xmlns:a16="http://schemas.microsoft.com/office/drawing/2014/main" id="{352C0616-8AEA-A13F-D256-442B47B5A94E}"/>
              </a:ext>
            </a:extLst>
          </p:cNvPr>
          <p:cNvSpPr/>
          <p:nvPr/>
        </p:nvSpPr>
        <p:spPr>
          <a:xfrm>
            <a:off x="543107" y="6353662"/>
            <a:ext cx="29461" cy="504337"/>
          </a:xfrm>
          <a:custGeom>
            <a:avLst/>
            <a:gdLst>
              <a:gd name="f0" fmla="val 10800000"/>
              <a:gd name="f1" fmla="val 5400000"/>
              <a:gd name="f2" fmla="val 180"/>
              <a:gd name="f3" fmla="val w"/>
              <a:gd name="f4" fmla="val h"/>
              <a:gd name="f5" fmla="val 0"/>
              <a:gd name="f6" fmla="val 29460"/>
              <a:gd name="f7" fmla="val 504339"/>
              <a:gd name="f8" fmla="val 28833"/>
              <a:gd name="f9" fmla="val 591"/>
              <a:gd name="f10" fmla="val 28905"/>
              <a:gd name="f11" fmla="+- 0 0 -90"/>
              <a:gd name="f12" fmla="*/ f3 1 29460"/>
              <a:gd name="f13" fmla="*/ f4 1 504339"/>
              <a:gd name="f14" fmla="+- f7 0 f5"/>
              <a:gd name="f15" fmla="+- f6 0 f5"/>
              <a:gd name="f16" fmla="*/ f11 f0 1"/>
              <a:gd name="f17" fmla="*/ f15 1 29460"/>
              <a:gd name="f18" fmla="*/ f14 1 504339"/>
              <a:gd name="f19" fmla="*/ 28833 f15 1"/>
              <a:gd name="f20" fmla="*/ 0 f14 1"/>
              <a:gd name="f21" fmla="*/ 29460 f15 1"/>
              <a:gd name="f22" fmla="*/ 504339 f14 1"/>
              <a:gd name="f23" fmla="*/ 591 f15 1"/>
              <a:gd name="f24" fmla="*/ 0 f15 1"/>
              <a:gd name="f25" fmla="*/ 28905 f14 1"/>
              <a:gd name="f26" fmla="*/ f16 1 f2"/>
              <a:gd name="f27" fmla="*/ f19 1 29460"/>
              <a:gd name="f28" fmla="*/ f20 1 504339"/>
              <a:gd name="f29" fmla="*/ f21 1 29460"/>
              <a:gd name="f30" fmla="*/ f22 1 504339"/>
              <a:gd name="f31" fmla="*/ f23 1 29460"/>
              <a:gd name="f32" fmla="*/ f24 1 29460"/>
              <a:gd name="f33" fmla="*/ f25 1 504339"/>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460" h="504339">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0" name="Freeform: Shape 173">
            <a:extLst>
              <a:ext uri="{FF2B5EF4-FFF2-40B4-BE49-F238E27FC236}">
                <a16:creationId xmlns:a16="http://schemas.microsoft.com/office/drawing/2014/main" id="{CAA73109-DC2A-26D0-B5F7-31F4A913F05C}"/>
              </a:ext>
            </a:extLst>
          </p:cNvPr>
          <p:cNvSpPr/>
          <p:nvPr/>
        </p:nvSpPr>
        <p:spPr>
          <a:xfrm>
            <a:off x="482236" y="6415485"/>
            <a:ext cx="30184" cy="442514"/>
          </a:xfrm>
          <a:custGeom>
            <a:avLst/>
            <a:gdLst>
              <a:gd name="f0" fmla="val 10800000"/>
              <a:gd name="f1" fmla="val 5400000"/>
              <a:gd name="f2" fmla="val 180"/>
              <a:gd name="f3" fmla="val w"/>
              <a:gd name="f4" fmla="val h"/>
              <a:gd name="f5" fmla="val 0"/>
              <a:gd name="f6" fmla="val 30185"/>
              <a:gd name="f7" fmla="val 442518"/>
              <a:gd name="f8" fmla="val 29635"/>
              <a:gd name="f9" fmla="val 724"/>
              <a:gd name="f10" fmla="val 28104"/>
              <a:gd name="f11" fmla="val 803"/>
              <a:gd name="f12" fmla="val 28905"/>
              <a:gd name="f13" fmla="+- 0 0 -90"/>
              <a:gd name="f14" fmla="*/ f3 1 30185"/>
              <a:gd name="f15" fmla="*/ f4 1 442518"/>
              <a:gd name="f16" fmla="+- f7 0 f5"/>
              <a:gd name="f17" fmla="+- f6 0 f5"/>
              <a:gd name="f18" fmla="*/ f13 f0 1"/>
              <a:gd name="f19" fmla="*/ f17 1 30185"/>
              <a:gd name="f20" fmla="*/ f16 1 442518"/>
              <a:gd name="f21" fmla="*/ 29635 f17 1"/>
              <a:gd name="f22" fmla="*/ 0 f16 1"/>
              <a:gd name="f23" fmla="*/ 30185 f17 1"/>
              <a:gd name="f24" fmla="*/ 442518 f16 1"/>
              <a:gd name="f25" fmla="*/ 724 f17 1"/>
              <a:gd name="f26" fmla="*/ 0 f17 1"/>
              <a:gd name="f27" fmla="*/ 28104 f16 1"/>
              <a:gd name="f28" fmla="*/ 803 f17 1"/>
              <a:gd name="f29" fmla="*/ 28905 f16 1"/>
              <a:gd name="f30" fmla="*/ f18 1 f2"/>
              <a:gd name="f31" fmla="*/ f21 1 30185"/>
              <a:gd name="f32" fmla="*/ f22 1 442518"/>
              <a:gd name="f33" fmla="*/ f23 1 30185"/>
              <a:gd name="f34" fmla="*/ f24 1 442518"/>
              <a:gd name="f35" fmla="*/ f25 1 30185"/>
              <a:gd name="f36" fmla="*/ f26 1 30185"/>
              <a:gd name="f37" fmla="*/ f27 1 442518"/>
              <a:gd name="f38" fmla="*/ f28 1 30185"/>
              <a:gd name="f39" fmla="*/ f29 1 442518"/>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30185" h="442518">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1" name="Freeform: Shape 172">
            <a:extLst>
              <a:ext uri="{FF2B5EF4-FFF2-40B4-BE49-F238E27FC236}">
                <a16:creationId xmlns:a16="http://schemas.microsoft.com/office/drawing/2014/main" id="{3899B8FC-5A4E-0179-F0A1-A38D8A462794}"/>
              </a:ext>
            </a:extLst>
          </p:cNvPr>
          <p:cNvSpPr/>
          <p:nvPr/>
        </p:nvSpPr>
        <p:spPr>
          <a:xfrm>
            <a:off x="422169" y="6474902"/>
            <a:ext cx="29306" cy="383097"/>
          </a:xfrm>
          <a:custGeom>
            <a:avLst/>
            <a:gdLst>
              <a:gd name="f0" fmla="val 10800000"/>
              <a:gd name="f1" fmla="val 5400000"/>
              <a:gd name="f2" fmla="val 180"/>
              <a:gd name="f3" fmla="val w"/>
              <a:gd name="f4" fmla="val h"/>
              <a:gd name="f5" fmla="val 0"/>
              <a:gd name="f6" fmla="val 29308"/>
              <a:gd name="f7" fmla="val 383101"/>
              <a:gd name="f8" fmla="val 28832"/>
              <a:gd name="f9" fmla="val 440"/>
              <a:gd name="f10" fmla="val 28904"/>
              <a:gd name="f11" fmla="+- 0 0 -90"/>
              <a:gd name="f12" fmla="*/ f3 1 29308"/>
              <a:gd name="f13" fmla="*/ f4 1 383101"/>
              <a:gd name="f14" fmla="+- f7 0 f5"/>
              <a:gd name="f15" fmla="+- f6 0 f5"/>
              <a:gd name="f16" fmla="*/ f11 f0 1"/>
              <a:gd name="f17" fmla="*/ f15 1 29308"/>
              <a:gd name="f18" fmla="*/ f14 1 383101"/>
              <a:gd name="f19" fmla="*/ 28832 f15 1"/>
              <a:gd name="f20" fmla="*/ 0 f14 1"/>
              <a:gd name="f21" fmla="*/ 29308 f15 1"/>
              <a:gd name="f22" fmla="*/ 383101 f14 1"/>
              <a:gd name="f23" fmla="*/ 440 f15 1"/>
              <a:gd name="f24" fmla="*/ 0 f15 1"/>
              <a:gd name="f25" fmla="*/ 28904 f14 1"/>
              <a:gd name="f26" fmla="*/ f16 1 f2"/>
              <a:gd name="f27" fmla="*/ f19 1 29308"/>
              <a:gd name="f28" fmla="*/ f20 1 383101"/>
              <a:gd name="f29" fmla="*/ f21 1 29308"/>
              <a:gd name="f30" fmla="*/ f22 1 383101"/>
              <a:gd name="f31" fmla="*/ f23 1 29308"/>
              <a:gd name="f32" fmla="*/ f24 1 29308"/>
              <a:gd name="f33" fmla="*/ f25 1 38310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308" h="38310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2" name="Freeform: Shape 171">
            <a:extLst>
              <a:ext uri="{FF2B5EF4-FFF2-40B4-BE49-F238E27FC236}">
                <a16:creationId xmlns:a16="http://schemas.microsoft.com/office/drawing/2014/main" id="{BF35479F-71AC-84F5-1D05-0DE7522626BC}"/>
              </a:ext>
            </a:extLst>
          </p:cNvPr>
          <p:cNvSpPr/>
          <p:nvPr/>
        </p:nvSpPr>
        <p:spPr>
          <a:xfrm>
            <a:off x="361297" y="6535920"/>
            <a:ext cx="29233" cy="322079"/>
          </a:xfrm>
          <a:custGeom>
            <a:avLst/>
            <a:gdLst>
              <a:gd name="f0" fmla="val 10800000"/>
              <a:gd name="f1" fmla="val 5400000"/>
              <a:gd name="f2" fmla="val 180"/>
              <a:gd name="f3" fmla="val w"/>
              <a:gd name="f4" fmla="val h"/>
              <a:gd name="f5" fmla="val 0"/>
              <a:gd name="f6" fmla="val 29233"/>
              <a:gd name="f7" fmla="val 322081"/>
              <a:gd name="f8" fmla="val 28833"/>
              <a:gd name="f9" fmla="val 364"/>
              <a:gd name="f10" fmla="val 28904"/>
              <a:gd name="f11" fmla="+- 0 0 -90"/>
              <a:gd name="f12" fmla="*/ f3 1 29233"/>
              <a:gd name="f13" fmla="*/ f4 1 322081"/>
              <a:gd name="f14" fmla="+- f7 0 f5"/>
              <a:gd name="f15" fmla="+- f6 0 f5"/>
              <a:gd name="f16" fmla="*/ f11 f0 1"/>
              <a:gd name="f17" fmla="*/ f15 1 29233"/>
              <a:gd name="f18" fmla="*/ f14 1 322081"/>
              <a:gd name="f19" fmla="*/ 28833 f15 1"/>
              <a:gd name="f20" fmla="*/ 0 f14 1"/>
              <a:gd name="f21" fmla="*/ 29233 f15 1"/>
              <a:gd name="f22" fmla="*/ 322081 f14 1"/>
              <a:gd name="f23" fmla="*/ 364 f15 1"/>
              <a:gd name="f24" fmla="*/ 0 f15 1"/>
              <a:gd name="f25" fmla="*/ 28904 f14 1"/>
              <a:gd name="f26" fmla="*/ f16 1 f2"/>
              <a:gd name="f27" fmla="*/ f19 1 29233"/>
              <a:gd name="f28" fmla="*/ f20 1 322081"/>
              <a:gd name="f29" fmla="*/ f21 1 29233"/>
              <a:gd name="f30" fmla="*/ f22 1 322081"/>
              <a:gd name="f31" fmla="*/ f23 1 29233"/>
              <a:gd name="f32" fmla="*/ f24 1 29233"/>
              <a:gd name="f33" fmla="*/ f25 1 322081"/>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233" h="322081">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3" name="Freeform: Shape 170">
            <a:extLst>
              <a:ext uri="{FF2B5EF4-FFF2-40B4-BE49-F238E27FC236}">
                <a16:creationId xmlns:a16="http://schemas.microsoft.com/office/drawing/2014/main" id="{79C7C4D3-71D1-F080-BF14-AFAB0FB24FB6}"/>
              </a:ext>
            </a:extLst>
          </p:cNvPr>
          <p:cNvSpPr/>
          <p:nvPr/>
        </p:nvSpPr>
        <p:spPr>
          <a:xfrm>
            <a:off x="300435" y="6597743"/>
            <a:ext cx="29955" cy="260256"/>
          </a:xfrm>
          <a:custGeom>
            <a:avLst/>
            <a:gdLst>
              <a:gd name="f0" fmla="val 10800000"/>
              <a:gd name="f1" fmla="val 5400000"/>
              <a:gd name="f2" fmla="val 180"/>
              <a:gd name="f3" fmla="val w"/>
              <a:gd name="f4" fmla="val h"/>
              <a:gd name="f5" fmla="val 0"/>
              <a:gd name="f6" fmla="val 29959"/>
              <a:gd name="f7" fmla="val 260260"/>
              <a:gd name="f8" fmla="val 29636"/>
              <a:gd name="f9" fmla="val 440"/>
              <a:gd name="f10" fmla="val 28104"/>
              <a:gd name="f11" fmla="val 803"/>
              <a:gd name="f12" fmla="val 28904"/>
              <a:gd name="f13" fmla="+- 0 0 -90"/>
              <a:gd name="f14" fmla="*/ f3 1 29959"/>
              <a:gd name="f15" fmla="*/ f4 1 260260"/>
              <a:gd name="f16" fmla="+- f7 0 f5"/>
              <a:gd name="f17" fmla="+- f6 0 f5"/>
              <a:gd name="f18" fmla="*/ f13 f0 1"/>
              <a:gd name="f19" fmla="*/ f17 1 29959"/>
              <a:gd name="f20" fmla="*/ f16 1 260260"/>
              <a:gd name="f21" fmla="*/ 29636 f17 1"/>
              <a:gd name="f22" fmla="*/ 0 f16 1"/>
              <a:gd name="f23" fmla="*/ 29959 f17 1"/>
              <a:gd name="f24" fmla="*/ 260260 f16 1"/>
              <a:gd name="f25" fmla="*/ 440 f17 1"/>
              <a:gd name="f26" fmla="*/ 0 f17 1"/>
              <a:gd name="f27" fmla="*/ 28104 f16 1"/>
              <a:gd name="f28" fmla="*/ 803 f17 1"/>
              <a:gd name="f29" fmla="*/ 28904 f16 1"/>
              <a:gd name="f30" fmla="*/ f18 1 f2"/>
              <a:gd name="f31" fmla="*/ f21 1 29959"/>
              <a:gd name="f32" fmla="*/ f22 1 260260"/>
              <a:gd name="f33" fmla="*/ f23 1 29959"/>
              <a:gd name="f34" fmla="*/ f24 1 260260"/>
              <a:gd name="f35" fmla="*/ f25 1 29959"/>
              <a:gd name="f36" fmla="*/ f26 1 29959"/>
              <a:gd name="f37" fmla="*/ f27 1 260260"/>
              <a:gd name="f38" fmla="*/ f28 1 29959"/>
              <a:gd name="f39" fmla="*/ f29 1 26026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959" h="26026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4" name="Freeform: Shape 169">
            <a:extLst>
              <a:ext uri="{FF2B5EF4-FFF2-40B4-BE49-F238E27FC236}">
                <a16:creationId xmlns:a16="http://schemas.microsoft.com/office/drawing/2014/main" id="{EC9BFBE5-B6E7-71DF-A089-1023550F5962}"/>
              </a:ext>
            </a:extLst>
          </p:cNvPr>
          <p:cNvSpPr/>
          <p:nvPr/>
        </p:nvSpPr>
        <p:spPr>
          <a:xfrm>
            <a:off x="239563" y="6658761"/>
            <a:ext cx="29882" cy="199238"/>
          </a:xfrm>
          <a:custGeom>
            <a:avLst/>
            <a:gdLst>
              <a:gd name="f0" fmla="val 10800000"/>
              <a:gd name="f1" fmla="val 5400000"/>
              <a:gd name="f2" fmla="val 180"/>
              <a:gd name="f3" fmla="val w"/>
              <a:gd name="f4" fmla="val h"/>
              <a:gd name="f5" fmla="val 0"/>
              <a:gd name="f6" fmla="val 29882"/>
              <a:gd name="f7" fmla="val 199240"/>
              <a:gd name="f8" fmla="val 29635"/>
              <a:gd name="f9" fmla="val 337"/>
              <a:gd name="f10" fmla="val 28103"/>
              <a:gd name="f11" fmla="val 803"/>
              <a:gd name="f12" fmla="val 28904"/>
              <a:gd name="f13" fmla="+- 0 0 -90"/>
              <a:gd name="f14" fmla="*/ f3 1 29882"/>
              <a:gd name="f15" fmla="*/ f4 1 199240"/>
              <a:gd name="f16" fmla="+- f7 0 f5"/>
              <a:gd name="f17" fmla="+- f6 0 f5"/>
              <a:gd name="f18" fmla="*/ f13 f0 1"/>
              <a:gd name="f19" fmla="*/ f17 1 29882"/>
              <a:gd name="f20" fmla="*/ f16 1 199240"/>
              <a:gd name="f21" fmla="*/ 29635 f17 1"/>
              <a:gd name="f22" fmla="*/ 0 f16 1"/>
              <a:gd name="f23" fmla="*/ 29882 f17 1"/>
              <a:gd name="f24" fmla="*/ 199240 f16 1"/>
              <a:gd name="f25" fmla="*/ 337 f17 1"/>
              <a:gd name="f26" fmla="*/ 0 f17 1"/>
              <a:gd name="f27" fmla="*/ 28103 f16 1"/>
              <a:gd name="f28" fmla="*/ 803 f17 1"/>
              <a:gd name="f29" fmla="*/ 28904 f16 1"/>
              <a:gd name="f30" fmla="*/ f18 1 f2"/>
              <a:gd name="f31" fmla="*/ f21 1 29882"/>
              <a:gd name="f32" fmla="*/ f22 1 199240"/>
              <a:gd name="f33" fmla="*/ f23 1 29882"/>
              <a:gd name="f34" fmla="*/ f24 1 199240"/>
              <a:gd name="f35" fmla="*/ f25 1 29882"/>
              <a:gd name="f36" fmla="*/ f26 1 29882"/>
              <a:gd name="f37" fmla="*/ f27 1 199240"/>
              <a:gd name="f38" fmla="*/ f28 1 29882"/>
              <a:gd name="f39" fmla="*/ f29 1 199240"/>
              <a:gd name="f40" fmla="*/ f5 1 f19"/>
              <a:gd name="f41" fmla="*/ f6 1 f19"/>
              <a:gd name="f42" fmla="*/ f5 1 f20"/>
              <a:gd name="f43" fmla="*/ f7 1 f20"/>
              <a:gd name="f44" fmla="+- f30 0 f1"/>
              <a:gd name="f45" fmla="*/ f31 1 f19"/>
              <a:gd name="f46" fmla="*/ f32 1 f20"/>
              <a:gd name="f47" fmla="*/ f33 1 f19"/>
              <a:gd name="f48" fmla="*/ f34 1 f20"/>
              <a:gd name="f49" fmla="*/ f35 1 f19"/>
              <a:gd name="f50" fmla="*/ f36 1 f19"/>
              <a:gd name="f51" fmla="*/ f37 1 f20"/>
              <a:gd name="f52" fmla="*/ f38 1 f19"/>
              <a:gd name="f53" fmla="*/ f39 1 f20"/>
              <a:gd name="f54" fmla="*/ f40 f14 1"/>
              <a:gd name="f55" fmla="*/ f41 f14 1"/>
              <a:gd name="f56" fmla="*/ f43 f15 1"/>
              <a:gd name="f57" fmla="*/ f42 f15 1"/>
              <a:gd name="f58" fmla="*/ f45 f14 1"/>
              <a:gd name="f59" fmla="*/ f46 f15 1"/>
              <a:gd name="f60" fmla="*/ f47 f14 1"/>
              <a:gd name="f61" fmla="*/ f48 f15 1"/>
              <a:gd name="f62" fmla="*/ f49 f14 1"/>
              <a:gd name="f63" fmla="*/ f50 f14 1"/>
              <a:gd name="f64" fmla="*/ f51 f15 1"/>
              <a:gd name="f65" fmla="*/ f52 f14 1"/>
              <a:gd name="f66" fmla="*/ f53 f15 1"/>
            </a:gdLst>
            <a:ahLst/>
            <a:cxnLst>
              <a:cxn ang="3cd4">
                <a:pos x="hc" y="t"/>
              </a:cxn>
              <a:cxn ang="0">
                <a:pos x="r" y="vc"/>
              </a:cxn>
              <a:cxn ang="cd4">
                <a:pos x="hc" y="b"/>
              </a:cxn>
              <a:cxn ang="cd2">
                <a:pos x="l" y="vc"/>
              </a:cxn>
              <a:cxn ang="f44">
                <a:pos x="f58" y="f59"/>
              </a:cxn>
              <a:cxn ang="f44">
                <a:pos x="f60" y="f61"/>
              </a:cxn>
              <a:cxn ang="f44">
                <a:pos x="f62" y="f61"/>
              </a:cxn>
              <a:cxn ang="f44">
                <a:pos x="f63" y="f64"/>
              </a:cxn>
              <a:cxn ang="f44">
                <a:pos x="f65" y="f66"/>
              </a:cxn>
              <a:cxn ang="f44">
                <a:pos x="f58" y="f59"/>
              </a:cxn>
            </a:cxnLst>
            <a:rect l="f54" t="f57" r="f55" b="f56"/>
            <a:pathLst>
              <a:path w="29882" h="199240">
                <a:moveTo>
                  <a:pt x="f8" y="f5"/>
                </a:moveTo>
                <a:lnTo>
                  <a:pt x="f6" y="f7"/>
                </a:lnTo>
                <a:lnTo>
                  <a:pt x="f9" y="f7"/>
                </a:lnTo>
                <a:lnTo>
                  <a:pt x="f5" y="f10"/>
                </a:lnTo>
                <a:lnTo>
                  <a:pt x="f11" y="f12"/>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5" name="Freeform: Shape 168">
            <a:extLst>
              <a:ext uri="{FF2B5EF4-FFF2-40B4-BE49-F238E27FC236}">
                <a16:creationId xmlns:a16="http://schemas.microsoft.com/office/drawing/2014/main" id="{746D386C-9EA5-0B45-1979-189C5CD8C3FD}"/>
              </a:ext>
            </a:extLst>
          </p:cNvPr>
          <p:cNvSpPr/>
          <p:nvPr/>
        </p:nvSpPr>
        <p:spPr>
          <a:xfrm>
            <a:off x="179496" y="6718179"/>
            <a:ext cx="29004" cy="139820"/>
          </a:xfrm>
          <a:custGeom>
            <a:avLst/>
            <a:gdLst>
              <a:gd name="f0" fmla="val 10800000"/>
              <a:gd name="f1" fmla="val 5400000"/>
              <a:gd name="f2" fmla="val 180"/>
              <a:gd name="f3" fmla="val w"/>
              <a:gd name="f4" fmla="val h"/>
              <a:gd name="f5" fmla="val 0"/>
              <a:gd name="f6" fmla="val 29006"/>
              <a:gd name="f7" fmla="val 139823"/>
              <a:gd name="f8" fmla="val 28832"/>
              <a:gd name="f9" fmla="val 138"/>
              <a:gd name="f10" fmla="val 28904"/>
              <a:gd name="f11" fmla="+- 0 0 -90"/>
              <a:gd name="f12" fmla="*/ f3 1 29006"/>
              <a:gd name="f13" fmla="*/ f4 1 139823"/>
              <a:gd name="f14" fmla="+- f7 0 f5"/>
              <a:gd name="f15" fmla="+- f6 0 f5"/>
              <a:gd name="f16" fmla="*/ f11 f0 1"/>
              <a:gd name="f17" fmla="*/ f15 1 29006"/>
              <a:gd name="f18" fmla="*/ f14 1 139823"/>
              <a:gd name="f19" fmla="*/ 28832 f15 1"/>
              <a:gd name="f20" fmla="*/ 0 f14 1"/>
              <a:gd name="f21" fmla="*/ 29006 f15 1"/>
              <a:gd name="f22" fmla="*/ 139823 f14 1"/>
              <a:gd name="f23" fmla="*/ 138 f15 1"/>
              <a:gd name="f24" fmla="*/ 0 f15 1"/>
              <a:gd name="f25" fmla="*/ 28904 f14 1"/>
              <a:gd name="f26" fmla="*/ f16 1 f2"/>
              <a:gd name="f27" fmla="*/ f19 1 29006"/>
              <a:gd name="f28" fmla="*/ f20 1 139823"/>
              <a:gd name="f29" fmla="*/ f21 1 29006"/>
              <a:gd name="f30" fmla="*/ f22 1 139823"/>
              <a:gd name="f31" fmla="*/ f23 1 29006"/>
              <a:gd name="f32" fmla="*/ f24 1 29006"/>
              <a:gd name="f33" fmla="*/ f25 1 13982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9006" h="13982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6" name="Freeform: Shape 167">
            <a:extLst>
              <a:ext uri="{FF2B5EF4-FFF2-40B4-BE49-F238E27FC236}">
                <a16:creationId xmlns:a16="http://schemas.microsoft.com/office/drawing/2014/main" id="{C44AE611-34B4-20D3-343C-72F8A0E14F7C}"/>
              </a:ext>
            </a:extLst>
          </p:cNvPr>
          <p:cNvSpPr/>
          <p:nvPr/>
        </p:nvSpPr>
        <p:spPr>
          <a:xfrm>
            <a:off x="118625" y="6779197"/>
            <a:ext cx="28931" cy="78802"/>
          </a:xfrm>
          <a:custGeom>
            <a:avLst/>
            <a:gdLst>
              <a:gd name="f0" fmla="val 10800000"/>
              <a:gd name="f1" fmla="val 5400000"/>
              <a:gd name="f2" fmla="val 180"/>
              <a:gd name="f3" fmla="val w"/>
              <a:gd name="f4" fmla="val h"/>
              <a:gd name="f5" fmla="val 0"/>
              <a:gd name="f6" fmla="val 28931"/>
              <a:gd name="f7" fmla="val 78803"/>
              <a:gd name="f8" fmla="val 28833"/>
              <a:gd name="f9" fmla="val 62"/>
              <a:gd name="f10" fmla="val 28904"/>
              <a:gd name="f11" fmla="+- 0 0 -90"/>
              <a:gd name="f12" fmla="*/ f3 1 28931"/>
              <a:gd name="f13" fmla="*/ f4 1 78803"/>
              <a:gd name="f14" fmla="+- f7 0 f5"/>
              <a:gd name="f15" fmla="+- f6 0 f5"/>
              <a:gd name="f16" fmla="*/ f11 f0 1"/>
              <a:gd name="f17" fmla="*/ f15 1 28931"/>
              <a:gd name="f18" fmla="*/ f14 1 78803"/>
              <a:gd name="f19" fmla="*/ 28833 f15 1"/>
              <a:gd name="f20" fmla="*/ 0 f14 1"/>
              <a:gd name="f21" fmla="*/ 28931 f15 1"/>
              <a:gd name="f22" fmla="*/ 78803 f14 1"/>
              <a:gd name="f23" fmla="*/ 62 f15 1"/>
              <a:gd name="f24" fmla="*/ 0 f15 1"/>
              <a:gd name="f25" fmla="*/ 28904 f14 1"/>
              <a:gd name="f26" fmla="*/ f16 1 f2"/>
              <a:gd name="f27" fmla="*/ f19 1 28931"/>
              <a:gd name="f28" fmla="*/ f20 1 78803"/>
              <a:gd name="f29" fmla="*/ f21 1 28931"/>
              <a:gd name="f30" fmla="*/ f22 1 78803"/>
              <a:gd name="f31" fmla="*/ f23 1 28931"/>
              <a:gd name="f32" fmla="*/ f24 1 28931"/>
              <a:gd name="f33" fmla="*/ f25 1 78803"/>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7"/>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2 1"/>
              <a:gd name="f56" fmla="*/ f45 f13 1"/>
            </a:gdLst>
            <a:ahLst/>
            <a:cxnLst>
              <a:cxn ang="3cd4">
                <a:pos x="hc" y="t"/>
              </a:cxn>
              <a:cxn ang="0">
                <a:pos x="r" y="vc"/>
              </a:cxn>
              <a:cxn ang="cd4">
                <a:pos x="hc" y="b"/>
              </a:cxn>
              <a:cxn ang="cd2">
                <a:pos x="l" y="vc"/>
              </a:cxn>
              <a:cxn ang="f38">
                <a:pos x="f50" y="f51"/>
              </a:cxn>
              <a:cxn ang="f38">
                <a:pos x="f52" y="f53"/>
              </a:cxn>
              <a:cxn ang="f38">
                <a:pos x="f54" y="f53"/>
              </a:cxn>
              <a:cxn ang="f38">
                <a:pos x="f55" y="f56"/>
              </a:cxn>
              <a:cxn ang="f38">
                <a:pos x="f50" y="f51"/>
              </a:cxn>
            </a:cxnLst>
            <a:rect l="f46" t="f49" r="f47" b="f48"/>
            <a:pathLst>
              <a:path w="28931" h="78803">
                <a:moveTo>
                  <a:pt x="f8" y="f5"/>
                </a:moveTo>
                <a:lnTo>
                  <a:pt x="f6" y="f7"/>
                </a:lnTo>
                <a:lnTo>
                  <a:pt x="f9" y="f7"/>
                </a:lnTo>
                <a:lnTo>
                  <a:pt x="f5" y="f10"/>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7" name="Freeform: Shape 166">
            <a:extLst>
              <a:ext uri="{FF2B5EF4-FFF2-40B4-BE49-F238E27FC236}">
                <a16:creationId xmlns:a16="http://schemas.microsoft.com/office/drawing/2014/main" id="{D9B94ED5-4C58-71F9-2910-7BFBB2571D39}"/>
              </a:ext>
            </a:extLst>
          </p:cNvPr>
          <p:cNvSpPr/>
          <p:nvPr/>
        </p:nvSpPr>
        <p:spPr>
          <a:xfrm>
            <a:off x="70454" y="6841019"/>
            <a:ext cx="16962" cy="16980"/>
          </a:xfrm>
          <a:custGeom>
            <a:avLst/>
            <a:gdLst>
              <a:gd name="f0" fmla="val 10800000"/>
              <a:gd name="f1" fmla="val 5400000"/>
              <a:gd name="f2" fmla="val 180"/>
              <a:gd name="f3" fmla="val w"/>
              <a:gd name="f4" fmla="val h"/>
              <a:gd name="f5" fmla="val 0"/>
              <a:gd name="f6" fmla="val 16961"/>
              <a:gd name="f7" fmla="val 16982"/>
              <a:gd name="f8" fmla="val 16940"/>
              <a:gd name="f9" fmla="+- 0 0 -90"/>
              <a:gd name="f10" fmla="*/ f3 1 16961"/>
              <a:gd name="f11" fmla="*/ f4 1 16982"/>
              <a:gd name="f12" fmla="+- f7 0 f5"/>
              <a:gd name="f13" fmla="+- f6 0 f5"/>
              <a:gd name="f14" fmla="*/ f9 f0 1"/>
              <a:gd name="f15" fmla="*/ f13 1 16961"/>
              <a:gd name="f16" fmla="*/ f12 1 16982"/>
              <a:gd name="f17" fmla="*/ 16940 f13 1"/>
              <a:gd name="f18" fmla="*/ 0 f12 1"/>
              <a:gd name="f19" fmla="*/ 16961 f13 1"/>
              <a:gd name="f20" fmla="*/ 16982 f12 1"/>
              <a:gd name="f21" fmla="*/ 0 f13 1"/>
              <a:gd name="f22" fmla="*/ f14 1 f2"/>
              <a:gd name="f23" fmla="*/ f17 1 16961"/>
              <a:gd name="f24" fmla="*/ f18 1 16982"/>
              <a:gd name="f25" fmla="*/ f19 1 16961"/>
              <a:gd name="f26" fmla="*/ f20 1 16982"/>
              <a:gd name="f27" fmla="*/ f21 1 16961"/>
              <a:gd name="f28" fmla="*/ f5 1 f15"/>
              <a:gd name="f29" fmla="*/ f6 1 f15"/>
              <a:gd name="f30" fmla="*/ f5 1 f16"/>
              <a:gd name="f31" fmla="*/ f7 1 f16"/>
              <a:gd name="f32" fmla="+- f22 0 f1"/>
              <a:gd name="f33" fmla="*/ f23 1 f15"/>
              <a:gd name="f34" fmla="*/ f24 1 f16"/>
              <a:gd name="f35" fmla="*/ f25 1 f15"/>
              <a:gd name="f36" fmla="*/ f26 1 f16"/>
              <a:gd name="f37" fmla="*/ f27 1 f15"/>
              <a:gd name="f38" fmla="*/ f28 f10 1"/>
              <a:gd name="f39" fmla="*/ f29 f10 1"/>
              <a:gd name="f40" fmla="*/ f31 f11 1"/>
              <a:gd name="f41" fmla="*/ f30 f11 1"/>
              <a:gd name="f42" fmla="*/ f33 f10 1"/>
              <a:gd name="f43" fmla="*/ f34 f11 1"/>
              <a:gd name="f44" fmla="*/ f35 f10 1"/>
              <a:gd name="f45" fmla="*/ f36 f11 1"/>
              <a:gd name="f46" fmla="*/ f37 f10 1"/>
            </a:gdLst>
            <a:ahLst/>
            <a:cxnLst>
              <a:cxn ang="3cd4">
                <a:pos x="hc" y="t"/>
              </a:cxn>
              <a:cxn ang="0">
                <a:pos x="r" y="vc"/>
              </a:cxn>
              <a:cxn ang="cd4">
                <a:pos x="hc" y="b"/>
              </a:cxn>
              <a:cxn ang="cd2">
                <a:pos x="l" y="vc"/>
              </a:cxn>
              <a:cxn ang="f32">
                <a:pos x="f42" y="f43"/>
              </a:cxn>
              <a:cxn ang="f32">
                <a:pos x="f44" y="f45"/>
              </a:cxn>
              <a:cxn ang="f32">
                <a:pos x="f46" y="f45"/>
              </a:cxn>
              <a:cxn ang="f32">
                <a:pos x="f42" y="f43"/>
              </a:cxn>
            </a:cxnLst>
            <a:rect l="f38" t="f41" r="f39" b="f40"/>
            <a:pathLst>
              <a:path w="16961" h="16982">
                <a:moveTo>
                  <a:pt x="f8" y="f5"/>
                </a:moveTo>
                <a:lnTo>
                  <a:pt x="f6" y="f7"/>
                </a:lnTo>
                <a:lnTo>
                  <a:pt x="f5" y="f7"/>
                </a:lnTo>
                <a:lnTo>
                  <a:pt x="f8" y="f5"/>
                </a:lnTo>
                <a:close/>
              </a:path>
            </a:pathLst>
          </a:custGeom>
          <a:solidFill>
            <a:srgbClr val="224E7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8" name="Date Placeholder 3">
            <a:extLst>
              <a:ext uri="{FF2B5EF4-FFF2-40B4-BE49-F238E27FC236}">
                <a16:creationId xmlns:a16="http://schemas.microsoft.com/office/drawing/2014/main" id="{A51BD8D2-B5CF-5822-396E-C479776668D8}"/>
              </a:ext>
            </a:extLst>
          </p:cNvPr>
          <p:cNvSpPr txBox="1">
            <a:spLocks noGrp="1"/>
          </p:cNvSpPr>
          <p:nvPr>
            <p:ph type="dt" sz="half" idx="7"/>
          </p:nvPr>
        </p:nvSpPr>
        <p:spPr>
          <a:xfrm>
            <a:off x="4937760" y="6353178"/>
            <a:ext cx="1097280" cy="365129"/>
          </a:xfrm>
        </p:spPr>
        <p:txBody>
          <a:bodyPr/>
          <a:lstStyle>
            <a:lvl1pPr>
              <a:defRPr>
                <a:solidFill>
                  <a:srgbClr val="404040"/>
                </a:solidFill>
              </a:defRPr>
            </a:lvl1pPr>
          </a:lstStyle>
          <a:p>
            <a:pPr lvl="0"/>
            <a:r>
              <a:rPr lang="en-US"/>
              <a:t>20XX</a:t>
            </a:r>
          </a:p>
        </p:txBody>
      </p:sp>
      <p:sp>
        <p:nvSpPr>
          <p:cNvPr id="69" name="Footer Placeholder 4">
            <a:extLst>
              <a:ext uri="{FF2B5EF4-FFF2-40B4-BE49-F238E27FC236}">
                <a16:creationId xmlns:a16="http://schemas.microsoft.com/office/drawing/2014/main" id="{79B57860-9A65-1916-555D-B558159320DF}"/>
              </a:ext>
            </a:extLst>
          </p:cNvPr>
          <p:cNvSpPr txBox="1">
            <a:spLocks noGrp="1"/>
          </p:cNvSpPr>
          <p:nvPr>
            <p:ph type="ftr" sz="quarter" idx="9"/>
          </p:nvPr>
        </p:nvSpPr>
        <p:spPr>
          <a:xfrm>
            <a:off x="7436165" y="6349995"/>
            <a:ext cx="2286000" cy="365129"/>
          </a:xfrm>
        </p:spPr>
        <p:txBody>
          <a:bodyPr/>
          <a:lstStyle>
            <a:lvl1pPr>
              <a:defRPr>
                <a:solidFill>
                  <a:srgbClr val="404040"/>
                </a:solidFill>
              </a:defRPr>
            </a:lvl1pPr>
          </a:lstStyle>
          <a:p>
            <a:pPr lvl="0"/>
            <a:r>
              <a:rPr lang="en-US"/>
              <a:t>Pitch deck title</a:t>
            </a:r>
          </a:p>
        </p:txBody>
      </p:sp>
      <p:sp>
        <p:nvSpPr>
          <p:cNvPr id="70" name="Slide Number Placeholder 5">
            <a:extLst>
              <a:ext uri="{FF2B5EF4-FFF2-40B4-BE49-F238E27FC236}">
                <a16:creationId xmlns:a16="http://schemas.microsoft.com/office/drawing/2014/main" id="{7223ED6B-CF6A-FC70-7961-40EBE467775F}"/>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9E41CF00-FB31-43F6-ACF3-081EBBC456F3}" type="slidenum">
              <a:t>‹#›</a:t>
            </a:fld>
            <a:endParaRPr lang="en-US"/>
          </a:p>
        </p:txBody>
      </p:sp>
    </p:spTree>
    <p:extLst>
      <p:ext uri="{BB962C8B-B14F-4D97-AF65-F5344CB8AC3E}">
        <p14:creationId xmlns:p14="http://schemas.microsoft.com/office/powerpoint/2010/main" val="2869177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lution">
    <p:bg>
      <p:bgPr>
        <a:solidFill>
          <a:srgbClr val="385E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838E-98B3-2DC0-0E75-87550990EB56}"/>
              </a:ext>
            </a:extLst>
          </p:cNvPr>
          <p:cNvSpPr txBox="1">
            <a:spLocks noGrp="1"/>
          </p:cNvSpPr>
          <p:nvPr>
            <p:ph type="title"/>
          </p:nvPr>
        </p:nvSpPr>
        <p:spPr>
          <a:xfrm>
            <a:off x="4937760" y="898526"/>
            <a:ext cx="6800850" cy="1325880"/>
          </a:xfrm>
        </p:spPr>
        <p:txBody>
          <a:bodyPr anchor="t"/>
          <a:lstStyle>
            <a:lvl1pPr>
              <a:defRPr cap="all">
                <a:solidFill>
                  <a:srgbClr val="F8F0E3"/>
                </a:solidFill>
              </a:defRPr>
            </a:lvl1pPr>
          </a:lstStyle>
          <a:p>
            <a:pPr lvl="0"/>
            <a:r>
              <a:rPr lang="en-US"/>
              <a:t>CLICK TO ADD TITLE</a:t>
            </a:r>
          </a:p>
        </p:txBody>
      </p:sp>
      <p:grpSp>
        <p:nvGrpSpPr>
          <p:cNvPr id="3" name="Group 2">
            <a:extLst>
              <a:ext uri="{FF2B5EF4-FFF2-40B4-BE49-F238E27FC236}">
                <a16:creationId xmlns:a16="http://schemas.microsoft.com/office/drawing/2014/main" id="{52A500BA-A238-F921-6D31-6EF8EF2838CA}"/>
              </a:ext>
            </a:extLst>
          </p:cNvPr>
          <p:cNvGrpSpPr/>
          <p:nvPr/>
        </p:nvGrpSpPr>
        <p:grpSpPr>
          <a:xfrm>
            <a:off x="-33211" y="-16981"/>
            <a:ext cx="4096191" cy="6874981"/>
            <a:chOff x="-33211" y="-16981"/>
            <a:chExt cx="4096191" cy="6874981"/>
          </a:xfrm>
        </p:grpSpPr>
        <p:sp>
          <p:nvSpPr>
            <p:cNvPr id="4" name="Rectangle 6">
              <a:extLst>
                <a:ext uri="{FF2B5EF4-FFF2-40B4-BE49-F238E27FC236}">
                  <a16:creationId xmlns:a16="http://schemas.microsoft.com/office/drawing/2014/main" id="{A26AB486-CC19-89D7-BC4A-0FDE91C8B8F1}"/>
                </a:ext>
              </a:extLst>
            </p:cNvPr>
            <p:cNvSpPr/>
            <p:nvPr/>
          </p:nvSpPr>
          <p:spPr>
            <a:xfrm>
              <a:off x="11887" y="0"/>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Rectangle 31">
              <a:extLst>
                <a:ext uri="{FF2B5EF4-FFF2-40B4-BE49-F238E27FC236}">
                  <a16:creationId xmlns:a16="http://schemas.microsoft.com/office/drawing/2014/main" id="{4BDE7ED3-F232-38A8-1F93-5C64D4E38BA2}"/>
                </a:ext>
              </a:extLst>
            </p:cNvPr>
            <p:cNvSpPr/>
            <p:nvPr/>
          </p:nvSpPr>
          <p:spPr>
            <a:xfrm flipH="1">
              <a:off x="0" y="4814855"/>
              <a:ext cx="2032939"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Rectangle 23">
              <a:extLst>
                <a:ext uri="{FF2B5EF4-FFF2-40B4-BE49-F238E27FC236}">
                  <a16:creationId xmlns:a16="http://schemas.microsoft.com/office/drawing/2014/main" id="{2532F694-E3F1-68F9-BD78-936839EE06FD}"/>
                </a:ext>
              </a:extLst>
            </p:cNvPr>
            <p:cNvSpPr/>
            <p:nvPr/>
          </p:nvSpPr>
          <p:spPr>
            <a:xfrm>
              <a:off x="2033012" y="2031650"/>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7" name="Rectangle 33">
              <a:extLst>
                <a:ext uri="{FF2B5EF4-FFF2-40B4-BE49-F238E27FC236}">
                  <a16:creationId xmlns:a16="http://schemas.microsoft.com/office/drawing/2014/main" id="{DE56CC7B-690C-F44D-42D0-F311943CA587}"/>
                </a:ext>
              </a:extLst>
            </p:cNvPr>
            <p:cNvSpPr/>
            <p:nvPr/>
          </p:nvSpPr>
          <p:spPr>
            <a:xfrm>
              <a:off x="2033012" y="4059643"/>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8" name="Picture 34" descr="A black and white striped pattern&#10;&#10;Description automatically generated with low confidence">
              <a:extLst>
                <a:ext uri="{FF2B5EF4-FFF2-40B4-BE49-F238E27FC236}">
                  <a16:creationId xmlns:a16="http://schemas.microsoft.com/office/drawing/2014/main" id="{F21A83FF-FFF5-67DF-74EA-9A64B8220589}"/>
                </a:ext>
              </a:extLst>
            </p:cNvPr>
            <p:cNvPicPr>
              <a:picLocks noChangeAspect="1"/>
            </p:cNvPicPr>
            <p:nvPr/>
          </p:nvPicPr>
          <p:blipFill>
            <a:blip r:embed="rId2"/>
            <a:stretch>
              <a:fillRect/>
            </a:stretch>
          </p:blipFill>
          <p:spPr>
            <a:xfrm>
              <a:off x="2033012" y="5086642"/>
              <a:ext cx="2019296" cy="999448"/>
            </a:xfrm>
            <a:prstGeom prst="rect">
              <a:avLst/>
            </a:prstGeom>
            <a:noFill/>
            <a:ln cap="flat">
              <a:noFill/>
            </a:ln>
          </p:spPr>
        </p:pic>
        <p:pic>
          <p:nvPicPr>
            <p:cNvPr id="9" name="Graphic 35">
              <a:extLst>
                <a:ext uri="{FF2B5EF4-FFF2-40B4-BE49-F238E27FC236}">
                  <a16:creationId xmlns:a16="http://schemas.microsoft.com/office/drawing/2014/main" id="{07EB3684-459F-9934-6A61-9B13D4265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799991">
              <a:off x="-9867" y="-16981"/>
              <a:ext cx="2029968" cy="2029968"/>
            </a:xfrm>
            <a:prstGeom prst="rect">
              <a:avLst/>
            </a:prstGeom>
            <a:noFill/>
            <a:ln cap="flat">
              <a:noFill/>
            </a:ln>
          </p:spPr>
        </p:pic>
        <p:sp>
          <p:nvSpPr>
            <p:cNvPr id="10" name="Rectangle 36">
              <a:extLst>
                <a:ext uri="{FF2B5EF4-FFF2-40B4-BE49-F238E27FC236}">
                  <a16:creationId xmlns:a16="http://schemas.microsoft.com/office/drawing/2014/main" id="{369C0E19-A665-2D44-22F7-0F26F6B0C5ED}"/>
                </a:ext>
              </a:extLst>
            </p:cNvPr>
            <p:cNvSpPr/>
            <p:nvPr/>
          </p:nvSpPr>
          <p:spPr>
            <a:xfrm>
              <a:off x="2029968" y="6045052"/>
              <a:ext cx="2029968"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1" name="Graphic 37">
              <a:extLst>
                <a:ext uri="{FF2B5EF4-FFF2-40B4-BE49-F238E27FC236}">
                  <a16:creationId xmlns:a16="http://schemas.microsoft.com/office/drawing/2014/main" id="{0089833F-3311-A752-1862-394C65C75E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79" y="4828032"/>
              <a:ext cx="2029968" cy="2029968"/>
            </a:xfrm>
            <a:prstGeom prst="rect">
              <a:avLst/>
            </a:prstGeom>
            <a:noFill/>
            <a:ln cap="flat">
              <a:noFill/>
            </a:ln>
          </p:spPr>
        </p:pic>
        <p:sp>
          <p:nvSpPr>
            <p:cNvPr id="12" name="Rectangle 38">
              <a:extLst>
                <a:ext uri="{FF2B5EF4-FFF2-40B4-BE49-F238E27FC236}">
                  <a16:creationId xmlns:a16="http://schemas.microsoft.com/office/drawing/2014/main" id="{8D0BB5F5-3902-607A-F45A-49BCB6B2078E}"/>
                </a:ext>
              </a:extLst>
            </p:cNvPr>
            <p:cNvSpPr/>
            <p:nvPr/>
          </p:nvSpPr>
          <p:spPr>
            <a:xfrm flipH="1">
              <a:off x="-9866" y="2000268"/>
              <a:ext cx="2032939"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3" name="Group 39">
              <a:extLst>
                <a:ext uri="{FF2B5EF4-FFF2-40B4-BE49-F238E27FC236}">
                  <a16:creationId xmlns:a16="http://schemas.microsoft.com/office/drawing/2014/main" id="{17B1EBC5-BF41-0F1E-C185-19AF652F7B78}"/>
                </a:ext>
              </a:extLst>
            </p:cNvPr>
            <p:cNvGrpSpPr/>
            <p:nvPr/>
          </p:nvGrpSpPr>
          <p:grpSpPr>
            <a:xfrm>
              <a:off x="100245" y="2099800"/>
              <a:ext cx="1920240" cy="1920240"/>
              <a:chOff x="100245" y="2099800"/>
              <a:chExt cx="1920240" cy="1920240"/>
            </a:xfrm>
          </p:grpSpPr>
          <p:grpSp>
            <p:nvGrpSpPr>
              <p:cNvPr id="14" name="Group 40">
                <a:extLst>
                  <a:ext uri="{FF2B5EF4-FFF2-40B4-BE49-F238E27FC236}">
                    <a16:creationId xmlns:a16="http://schemas.microsoft.com/office/drawing/2014/main" id="{E173E58A-7D1A-BEC3-ABE1-055300D28886}"/>
                  </a:ext>
                </a:extLst>
              </p:cNvPr>
              <p:cNvGrpSpPr/>
              <p:nvPr/>
            </p:nvGrpSpPr>
            <p:grpSpPr>
              <a:xfrm>
                <a:off x="100245" y="2099800"/>
                <a:ext cx="1920240" cy="1920240"/>
                <a:chOff x="100245" y="2099800"/>
                <a:chExt cx="1920240" cy="1920240"/>
              </a:xfrm>
            </p:grpSpPr>
            <p:grpSp>
              <p:nvGrpSpPr>
                <p:cNvPr id="15" name="Group 42">
                  <a:extLst>
                    <a:ext uri="{FF2B5EF4-FFF2-40B4-BE49-F238E27FC236}">
                      <a16:creationId xmlns:a16="http://schemas.microsoft.com/office/drawing/2014/main" id="{3C69B751-985B-9E9A-7D7C-A34C1A89F2CE}"/>
                    </a:ext>
                  </a:extLst>
                </p:cNvPr>
                <p:cNvGrpSpPr/>
                <p:nvPr/>
              </p:nvGrpSpPr>
              <p:grpSpPr>
                <a:xfrm>
                  <a:off x="100245" y="2099800"/>
                  <a:ext cx="1920240" cy="1920240"/>
                  <a:chOff x="100245" y="2099800"/>
                  <a:chExt cx="1920240" cy="1920240"/>
                </a:xfrm>
              </p:grpSpPr>
              <p:grpSp>
                <p:nvGrpSpPr>
                  <p:cNvPr id="16" name="Group 48">
                    <a:extLst>
                      <a:ext uri="{FF2B5EF4-FFF2-40B4-BE49-F238E27FC236}">
                        <a16:creationId xmlns:a16="http://schemas.microsoft.com/office/drawing/2014/main" id="{014C7BF8-76B0-9F5F-28A6-805D183AB33F}"/>
                      </a:ext>
                    </a:extLst>
                  </p:cNvPr>
                  <p:cNvGrpSpPr/>
                  <p:nvPr/>
                </p:nvGrpSpPr>
                <p:grpSpPr>
                  <a:xfrm>
                    <a:off x="100245" y="2099800"/>
                    <a:ext cx="1920240" cy="1920240"/>
                    <a:chOff x="100245" y="2099800"/>
                    <a:chExt cx="1920240" cy="1920240"/>
                  </a:xfrm>
                </p:grpSpPr>
                <p:grpSp>
                  <p:nvGrpSpPr>
                    <p:cNvPr id="17" name="Group 50">
                      <a:extLst>
                        <a:ext uri="{FF2B5EF4-FFF2-40B4-BE49-F238E27FC236}">
                          <a16:creationId xmlns:a16="http://schemas.microsoft.com/office/drawing/2014/main" id="{A5C0A549-A996-DB14-EBF6-E767CDD21399}"/>
                        </a:ext>
                      </a:extLst>
                    </p:cNvPr>
                    <p:cNvGrpSpPr/>
                    <p:nvPr/>
                  </p:nvGrpSpPr>
                  <p:grpSpPr>
                    <a:xfrm>
                      <a:off x="100245" y="2099800"/>
                      <a:ext cx="1920240" cy="1920240"/>
                      <a:chOff x="100245" y="2099800"/>
                      <a:chExt cx="1920240" cy="1920240"/>
                    </a:xfrm>
                  </p:grpSpPr>
                  <p:grpSp>
                    <p:nvGrpSpPr>
                      <p:cNvPr id="18" name="Group 52">
                        <a:extLst>
                          <a:ext uri="{FF2B5EF4-FFF2-40B4-BE49-F238E27FC236}">
                            <a16:creationId xmlns:a16="http://schemas.microsoft.com/office/drawing/2014/main" id="{659F43C2-56CC-F336-F772-858FCB24238E}"/>
                          </a:ext>
                        </a:extLst>
                      </p:cNvPr>
                      <p:cNvGrpSpPr/>
                      <p:nvPr/>
                    </p:nvGrpSpPr>
                    <p:grpSpPr>
                      <a:xfrm>
                        <a:off x="100245" y="2099800"/>
                        <a:ext cx="1920240" cy="1920240"/>
                        <a:chOff x="100245" y="2099800"/>
                        <a:chExt cx="1920240" cy="1920240"/>
                      </a:xfrm>
                    </p:grpSpPr>
                    <p:grpSp>
                      <p:nvGrpSpPr>
                        <p:cNvPr id="19" name="Group 54">
                          <a:extLst>
                            <a:ext uri="{FF2B5EF4-FFF2-40B4-BE49-F238E27FC236}">
                              <a16:creationId xmlns:a16="http://schemas.microsoft.com/office/drawing/2014/main" id="{0A9DE068-89D5-FF1F-E89B-444A111A8340}"/>
                            </a:ext>
                          </a:extLst>
                        </p:cNvPr>
                        <p:cNvGrpSpPr/>
                        <p:nvPr/>
                      </p:nvGrpSpPr>
                      <p:grpSpPr>
                        <a:xfrm>
                          <a:off x="100245" y="2099800"/>
                          <a:ext cx="1920240" cy="1920240"/>
                          <a:chOff x="100245" y="2099800"/>
                          <a:chExt cx="1920240" cy="1920240"/>
                        </a:xfrm>
                      </p:grpSpPr>
                      <p:grpSp>
                        <p:nvGrpSpPr>
                          <p:cNvPr id="20" name="Group 56">
                            <a:extLst>
                              <a:ext uri="{FF2B5EF4-FFF2-40B4-BE49-F238E27FC236}">
                                <a16:creationId xmlns:a16="http://schemas.microsoft.com/office/drawing/2014/main" id="{EB30348B-43CD-AB2A-CBF8-083AF0A44D4A}"/>
                              </a:ext>
                            </a:extLst>
                          </p:cNvPr>
                          <p:cNvGrpSpPr/>
                          <p:nvPr/>
                        </p:nvGrpSpPr>
                        <p:grpSpPr>
                          <a:xfrm>
                            <a:off x="100245" y="2099800"/>
                            <a:ext cx="1920240" cy="1920240"/>
                            <a:chOff x="100245" y="2099800"/>
                            <a:chExt cx="1920240" cy="1920240"/>
                          </a:xfrm>
                        </p:grpSpPr>
                        <p:sp>
                          <p:nvSpPr>
                            <p:cNvPr id="21" name="Oval 58">
                              <a:extLst>
                                <a:ext uri="{FF2B5EF4-FFF2-40B4-BE49-F238E27FC236}">
                                  <a16:creationId xmlns:a16="http://schemas.microsoft.com/office/drawing/2014/main" id="{51EAC3C6-475B-8AC7-24ED-CD1A616F997E}"/>
                                </a:ext>
                              </a:extLst>
                            </p:cNvPr>
                            <p:cNvSpPr/>
                            <p:nvPr/>
                          </p:nvSpPr>
                          <p:spPr>
                            <a:xfrm>
                              <a:off x="100245" y="2099800"/>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2" name="Oval 59">
                              <a:extLst>
                                <a:ext uri="{FF2B5EF4-FFF2-40B4-BE49-F238E27FC236}">
                                  <a16:creationId xmlns:a16="http://schemas.microsoft.com/office/drawing/2014/main" id="{773FFDE1-2B87-B2B7-B3A8-47CB9A732067}"/>
                                </a:ext>
                              </a:extLst>
                            </p:cNvPr>
                            <p:cNvSpPr/>
                            <p:nvPr/>
                          </p:nvSpPr>
                          <p:spPr>
                            <a:xfrm>
                              <a:off x="172254" y="2171809"/>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57">
                            <a:extLst>
                              <a:ext uri="{FF2B5EF4-FFF2-40B4-BE49-F238E27FC236}">
                                <a16:creationId xmlns:a16="http://schemas.microsoft.com/office/drawing/2014/main" id="{4E5B228F-B092-B65A-9B0F-BD3EB89551B3}"/>
                              </a:ext>
                            </a:extLst>
                          </p:cNvPr>
                          <p:cNvSpPr/>
                          <p:nvPr/>
                        </p:nvSpPr>
                        <p:spPr>
                          <a:xfrm>
                            <a:off x="244263" y="2243818"/>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55">
                          <a:extLst>
                            <a:ext uri="{FF2B5EF4-FFF2-40B4-BE49-F238E27FC236}">
                              <a16:creationId xmlns:a16="http://schemas.microsoft.com/office/drawing/2014/main" id="{6C8898EC-A0AC-2A1D-A059-2D3B5A3B5220}"/>
                            </a:ext>
                          </a:extLst>
                        </p:cNvPr>
                        <p:cNvSpPr/>
                        <p:nvPr/>
                      </p:nvSpPr>
                      <p:spPr>
                        <a:xfrm>
                          <a:off x="316272" y="2315827"/>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53">
                        <a:extLst>
                          <a:ext uri="{FF2B5EF4-FFF2-40B4-BE49-F238E27FC236}">
                            <a16:creationId xmlns:a16="http://schemas.microsoft.com/office/drawing/2014/main" id="{AD6B8CD0-2917-6976-7482-236F9D59AC8E}"/>
                          </a:ext>
                        </a:extLst>
                      </p:cNvPr>
                      <p:cNvSpPr/>
                      <p:nvPr/>
                    </p:nvSpPr>
                    <p:spPr>
                      <a:xfrm>
                        <a:off x="388281" y="2387836"/>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51">
                      <a:extLst>
                        <a:ext uri="{FF2B5EF4-FFF2-40B4-BE49-F238E27FC236}">
                          <a16:creationId xmlns:a16="http://schemas.microsoft.com/office/drawing/2014/main" id="{9B78E7E2-7B8B-664D-BAD8-153B29373A50}"/>
                        </a:ext>
                      </a:extLst>
                    </p:cNvPr>
                    <p:cNvSpPr/>
                    <p:nvPr/>
                  </p:nvSpPr>
                  <p:spPr>
                    <a:xfrm>
                      <a:off x="460290" y="2459845"/>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7" name="Oval 49">
                    <a:extLst>
                      <a:ext uri="{FF2B5EF4-FFF2-40B4-BE49-F238E27FC236}">
                        <a16:creationId xmlns:a16="http://schemas.microsoft.com/office/drawing/2014/main" id="{53B5085C-8843-B65B-AAD1-7AE1A158B61E}"/>
                      </a:ext>
                    </a:extLst>
                  </p:cNvPr>
                  <p:cNvSpPr/>
                  <p:nvPr/>
                </p:nvSpPr>
                <p:spPr>
                  <a:xfrm>
                    <a:off x="532299" y="2531854"/>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8" name="Oval 43">
                  <a:extLst>
                    <a:ext uri="{FF2B5EF4-FFF2-40B4-BE49-F238E27FC236}">
                      <a16:creationId xmlns:a16="http://schemas.microsoft.com/office/drawing/2014/main" id="{3A029D55-CB50-C69C-2EFD-1E93B2F6596F}"/>
                    </a:ext>
                  </a:extLst>
                </p:cNvPr>
                <p:cNvSpPr/>
                <p:nvPr/>
              </p:nvSpPr>
              <p:spPr>
                <a:xfrm>
                  <a:off x="604308" y="2603863"/>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9" name="Oval 44">
                  <a:extLst>
                    <a:ext uri="{FF2B5EF4-FFF2-40B4-BE49-F238E27FC236}">
                      <a16:creationId xmlns:a16="http://schemas.microsoft.com/office/drawing/2014/main" id="{D4ADA110-3C24-4AC6-C1FD-F7D93E19B264}"/>
                    </a:ext>
                  </a:extLst>
                </p:cNvPr>
                <p:cNvSpPr/>
                <p:nvPr/>
              </p:nvSpPr>
              <p:spPr>
                <a:xfrm>
                  <a:off x="676317" y="2675872"/>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0" name="Oval 45">
                  <a:extLst>
                    <a:ext uri="{FF2B5EF4-FFF2-40B4-BE49-F238E27FC236}">
                      <a16:creationId xmlns:a16="http://schemas.microsoft.com/office/drawing/2014/main" id="{4CE27EA4-E7B1-DA84-C92E-06427F5F18C3}"/>
                    </a:ext>
                  </a:extLst>
                </p:cNvPr>
                <p:cNvSpPr/>
                <p:nvPr/>
              </p:nvSpPr>
              <p:spPr>
                <a:xfrm>
                  <a:off x="748326" y="2747881"/>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1" name="Oval 46">
                  <a:extLst>
                    <a:ext uri="{FF2B5EF4-FFF2-40B4-BE49-F238E27FC236}">
                      <a16:creationId xmlns:a16="http://schemas.microsoft.com/office/drawing/2014/main" id="{A92B6650-FBC1-5FF5-A1FA-D613753159E4}"/>
                    </a:ext>
                  </a:extLst>
                </p:cNvPr>
                <p:cNvSpPr/>
                <p:nvPr/>
              </p:nvSpPr>
              <p:spPr>
                <a:xfrm>
                  <a:off x="820335" y="2819890"/>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2" name="Oval 47">
                  <a:extLst>
                    <a:ext uri="{FF2B5EF4-FFF2-40B4-BE49-F238E27FC236}">
                      <a16:creationId xmlns:a16="http://schemas.microsoft.com/office/drawing/2014/main" id="{FB70539B-F553-2393-C0DE-C2454AD6061B}"/>
                    </a:ext>
                  </a:extLst>
                </p:cNvPr>
                <p:cNvSpPr/>
                <p:nvPr/>
              </p:nvSpPr>
              <p:spPr>
                <a:xfrm>
                  <a:off x="892344" y="2891899"/>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3" name="Oval 41">
                <a:extLst>
                  <a:ext uri="{FF2B5EF4-FFF2-40B4-BE49-F238E27FC236}">
                    <a16:creationId xmlns:a16="http://schemas.microsoft.com/office/drawing/2014/main" id="{81FAA41C-1872-6ADA-72F1-A88F111D44CD}"/>
                  </a:ext>
                </a:extLst>
              </p:cNvPr>
              <p:cNvSpPr/>
              <p:nvPr/>
            </p:nvSpPr>
            <p:spPr>
              <a:xfrm>
                <a:off x="964353" y="2963908"/>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4" name="Rectangle 60">
              <a:extLst>
                <a:ext uri="{FF2B5EF4-FFF2-40B4-BE49-F238E27FC236}">
                  <a16:creationId xmlns:a16="http://schemas.microsoft.com/office/drawing/2014/main" id="{D32F8EDC-B8D9-4764-4D4C-5F6780871B04}"/>
                </a:ext>
              </a:extLst>
            </p:cNvPr>
            <p:cNvSpPr/>
            <p:nvPr/>
          </p:nvSpPr>
          <p:spPr>
            <a:xfrm>
              <a:off x="0" y="4052949"/>
              <a:ext cx="2029968" cy="822960"/>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5" name="Freeform: Shape 61">
              <a:extLst>
                <a:ext uri="{FF2B5EF4-FFF2-40B4-BE49-F238E27FC236}">
                  <a16:creationId xmlns:a16="http://schemas.microsoft.com/office/drawing/2014/main" id="{A7EC3634-527E-D94B-6CDC-7278828DD801}"/>
                </a:ext>
              </a:extLst>
            </p:cNvPr>
            <p:cNvSpPr/>
            <p:nvPr/>
          </p:nvSpPr>
          <p:spPr>
            <a:xfrm>
              <a:off x="-33211" y="1999536"/>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36" name="Straight Connector 62">
              <a:extLst>
                <a:ext uri="{FF2B5EF4-FFF2-40B4-BE49-F238E27FC236}">
                  <a16:creationId xmlns:a16="http://schemas.microsoft.com/office/drawing/2014/main" id="{17CCD83B-36C5-48D6-95C8-8B68E1D16318}"/>
                </a:ext>
              </a:extLst>
            </p:cNvPr>
            <p:cNvCxnSpPr/>
            <p:nvPr/>
          </p:nvCxnSpPr>
          <p:spPr>
            <a:xfrm flipV="1">
              <a:off x="-33211" y="2009064"/>
              <a:ext cx="3017519" cy="73"/>
            </a:xfrm>
            <a:prstGeom prst="straightConnector1">
              <a:avLst/>
            </a:prstGeom>
            <a:noFill/>
            <a:ln w="38103" cap="flat">
              <a:solidFill>
                <a:srgbClr val="F8F0E3"/>
              </a:solidFill>
              <a:prstDash val="solid"/>
              <a:miter/>
            </a:ln>
          </p:spPr>
        </p:cxnSp>
        <p:sp>
          <p:nvSpPr>
            <p:cNvPr id="37" name="Oval 63">
              <a:extLst>
                <a:ext uri="{FF2B5EF4-FFF2-40B4-BE49-F238E27FC236}">
                  <a16:creationId xmlns:a16="http://schemas.microsoft.com/office/drawing/2014/main" id="{4F42CE56-D3AC-C710-E187-57B6EFA08BD5}"/>
                </a:ext>
              </a:extLst>
            </p:cNvPr>
            <p:cNvSpPr/>
            <p:nvPr/>
          </p:nvSpPr>
          <p:spPr>
            <a:xfrm>
              <a:off x="2923528" y="1871237"/>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38" name="Text Placeholder 9">
            <a:extLst>
              <a:ext uri="{FF2B5EF4-FFF2-40B4-BE49-F238E27FC236}">
                <a16:creationId xmlns:a16="http://schemas.microsoft.com/office/drawing/2014/main" id="{CAD246AC-C752-0D77-552A-60D1AF162CF4}"/>
              </a:ext>
            </a:extLst>
          </p:cNvPr>
          <p:cNvSpPr txBox="1">
            <a:spLocks noGrp="1"/>
          </p:cNvSpPr>
          <p:nvPr>
            <p:ph type="body" idx="4294967295"/>
          </p:nvPr>
        </p:nvSpPr>
        <p:spPr>
          <a:xfrm>
            <a:off x="4937760" y="2084832"/>
            <a:ext cx="3200400" cy="365760"/>
          </a:xfrm>
        </p:spPr>
        <p:txBody>
          <a:bodyPr>
            <a:noAutofit/>
          </a:bodyPr>
          <a:lstStyle>
            <a:lvl1pPr marL="0" indent="0">
              <a:lnSpc>
                <a:spcPts val="2400"/>
              </a:lnSpc>
              <a:buNone/>
              <a:defRPr sz="2000" b="1" cap="all">
                <a:solidFill>
                  <a:srgbClr val="F8F0E3"/>
                </a:solidFill>
              </a:defRPr>
            </a:lvl1pPr>
          </a:lstStyle>
          <a:p>
            <a:pPr lvl="0"/>
            <a:r>
              <a:rPr lang="en-US"/>
              <a:t>ADD SUBTITLE</a:t>
            </a:r>
          </a:p>
        </p:txBody>
      </p:sp>
      <p:sp>
        <p:nvSpPr>
          <p:cNvPr id="39" name="Text Placeholder 9">
            <a:extLst>
              <a:ext uri="{FF2B5EF4-FFF2-40B4-BE49-F238E27FC236}">
                <a16:creationId xmlns:a16="http://schemas.microsoft.com/office/drawing/2014/main" id="{8981116D-C438-CD1F-82A4-4BBB9ED49261}"/>
              </a:ext>
            </a:extLst>
          </p:cNvPr>
          <p:cNvSpPr txBox="1">
            <a:spLocks noGrp="1"/>
          </p:cNvSpPr>
          <p:nvPr>
            <p:ph type="body" idx="4294967295"/>
          </p:nvPr>
        </p:nvSpPr>
        <p:spPr>
          <a:xfrm>
            <a:off x="4914900" y="2496312"/>
            <a:ext cx="3200400" cy="1188720"/>
          </a:xfrm>
        </p:spPr>
        <p:txBody>
          <a:bodyPr/>
          <a:lstStyle>
            <a:lvl1pPr marL="0" indent="0">
              <a:lnSpc>
                <a:spcPts val="1800"/>
              </a:lnSpc>
              <a:spcBef>
                <a:spcPts val="0"/>
              </a:spcBef>
              <a:buNone/>
              <a:defRPr sz="1400">
                <a:solidFill>
                  <a:srgbClr val="F8F0E3"/>
                </a:solidFill>
              </a:defRPr>
            </a:lvl1pPr>
          </a:lstStyle>
          <a:p>
            <a:pPr lvl="0"/>
            <a:r>
              <a:rPr lang="en-US"/>
              <a:t>Click to edit Master text styles</a:t>
            </a:r>
          </a:p>
        </p:txBody>
      </p:sp>
      <p:sp>
        <p:nvSpPr>
          <p:cNvPr id="40" name="Text Placeholder 9">
            <a:extLst>
              <a:ext uri="{FF2B5EF4-FFF2-40B4-BE49-F238E27FC236}">
                <a16:creationId xmlns:a16="http://schemas.microsoft.com/office/drawing/2014/main" id="{B8655A71-906F-530A-9D82-F5D257626DF8}"/>
              </a:ext>
            </a:extLst>
          </p:cNvPr>
          <p:cNvSpPr txBox="1">
            <a:spLocks noGrp="1"/>
          </p:cNvSpPr>
          <p:nvPr>
            <p:ph type="body" idx="4294967295"/>
          </p:nvPr>
        </p:nvSpPr>
        <p:spPr>
          <a:xfrm>
            <a:off x="8538776" y="2084832"/>
            <a:ext cx="3200400" cy="365760"/>
          </a:xfrm>
        </p:spPr>
        <p:txBody>
          <a:bodyPr>
            <a:noAutofit/>
          </a:bodyPr>
          <a:lstStyle>
            <a:lvl1pPr marL="0" indent="0">
              <a:lnSpc>
                <a:spcPts val="2400"/>
              </a:lnSpc>
              <a:buNone/>
              <a:defRPr sz="2000" b="1" cap="all">
                <a:solidFill>
                  <a:srgbClr val="F8F0E3"/>
                </a:solidFill>
              </a:defRPr>
            </a:lvl1pPr>
          </a:lstStyle>
          <a:p>
            <a:pPr lvl="0"/>
            <a:r>
              <a:rPr lang="en-US"/>
              <a:t>ADD SUBTITLE</a:t>
            </a:r>
          </a:p>
        </p:txBody>
      </p:sp>
      <p:sp>
        <p:nvSpPr>
          <p:cNvPr id="41" name="Text Placeholder 9">
            <a:extLst>
              <a:ext uri="{FF2B5EF4-FFF2-40B4-BE49-F238E27FC236}">
                <a16:creationId xmlns:a16="http://schemas.microsoft.com/office/drawing/2014/main" id="{FB0C97D6-0BCF-E390-A2EB-3B9DF15D9CC5}"/>
              </a:ext>
            </a:extLst>
          </p:cNvPr>
          <p:cNvSpPr txBox="1">
            <a:spLocks noGrp="1"/>
          </p:cNvSpPr>
          <p:nvPr>
            <p:ph type="body" idx="4294967295"/>
          </p:nvPr>
        </p:nvSpPr>
        <p:spPr>
          <a:xfrm>
            <a:off x="8535924" y="2496312"/>
            <a:ext cx="3200400" cy="1188720"/>
          </a:xfrm>
        </p:spPr>
        <p:txBody>
          <a:bodyPr/>
          <a:lstStyle>
            <a:lvl1pPr marL="0" indent="0">
              <a:lnSpc>
                <a:spcPts val="1800"/>
              </a:lnSpc>
              <a:spcBef>
                <a:spcPts val="0"/>
              </a:spcBef>
              <a:buNone/>
              <a:defRPr sz="1400">
                <a:solidFill>
                  <a:srgbClr val="F8F0E3"/>
                </a:solidFill>
              </a:defRPr>
            </a:lvl1pPr>
          </a:lstStyle>
          <a:p>
            <a:pPr lvl="0"/>
            <a:r>
              <a:rPr lang="en-US"/>
              <a:t>Click to edit Master text styles</a:t>
            </a:r>
          </a:p>
        </p:txBody>
      </p:sp>
      <p:sp>
        <p:nvSpPr>
          <p:cNvPr id="42" name="Text Placeholder 9">
            <a:extLst>
              <a:ext uri="{FF2B5EF4-FFF2-40B4-BE49-F238E27FC236}">
                <a16:creationId xmlns:a16="http://schemas.microsoft.com/office/drawing/2014/main" id="{92A409E9-355F-254A-95AC-925DDF577A82}"/>
              </a:ext>
            </a:extLst>
          </p:cNvPr>
          <p:cNvSpPr txBox="1">
            <a:spLocks noGrp="1"/>
          </p:cNvSpPr>
          <p:nvPr>
            <p:ph type="body" idx="4294967295"/>
          </p:nvPr>
        </p:nvSpPr>
        <p:spPr>
          <a:xfrm>
            <a:off x="4937760" y="3838952"/>
            <a:ext cx="3200400" cy="365760"/>
          </a:xfrm>
        </p:spPr>
        <p:txBody>
          <a:bodyPr>
            <a:noAutofit/>
          </a:bodyPr>
          <a:lstStyle>
            <a:lvl1pPr marL="0" indent="0">
              <a:lnSpc>
                <a:spcPts val="2400"/>
              </a:lnSpc>
              <a:buNone/>
              <a:defRPr sz="2000" b="1" cap="all">
                <a:solidFill>
                  <a:srgbClr val="F8F0E3"/>
                </a:solidFill>
              </a:defRPr>
            </a:lvl1pPr>
          </a:lstStyle>
          <a:p>
            <a:pPr lvl="0"/>
            <a:r>
              <a:rPr lang="en-US"/>
              <a:t>ADD SUBTITLE</a:t>
            </a:r>
          </a:p>
        </p:txBody>
      </p:sp>
      <p:sp>
        <p:nvSpPr>
          <p:cNvPr id="43" name="Text Placeholder 9">
            <a:extLst>
              <a:ext uri="{FF2B5EF4-FFF2-40B4-BE49-F238E27FC236}">
                <a16:creationId xmlns:a16="http://schemas.microsoft.com/office/drawing/2014/main" id="{82CF2ADB-DE41-E4B7-4481-7C17891B0FC6}"/>
              </a:ext>
            </a:extLst>
          </p:cNvPr>
          <p:cNvSpPr txBox="1">
            <a:spLocks noGrp="1"/>
          </p:cNvSpPr>
          <p:nvPr>
            <p:ph type="body" idx="4294967295"/>
          </p:nvPr>
        </p:nvSpPr>
        <p:spPr>
          <a:xfrm>
            <a:off x="4937760" y="4255480"/>
            <a:ext cx="3200400" cy="1188720"/>
          </a:xfrm>
        </p:spPr>
        <p:txBody>
          <a:bodyPr/>
          <a:lstStyle>
            <a:lvl1pPr marL="0" indent="0">
              <a:lnSpc>
                <a:spcPts val="1800"/>
              </a:lnSpc>
              <a:spcBef>
                <a:spcPts val="0"/>
              </a:spcBef>
              <a:buNone/>
              <a:defRPr sz="1400">
                <a:solidFill>
                  <a:srgbClr val="F8F0E3"/>
                </a:solidFill>
              </a:defRPr>
            </a:lvl1pPr>
          </a:lstStyle>
          <a:p>
            <a:pPr lvl="0"/>
            <a:r>
              <a:rPr lang="en-US"/>
              <a:t>Click to edit Master text styles</a:t>
            </a:r>
          </a:p>
        </p:txBody>
      </p:sp>
      <p:sp>
        <p:nvSpPr>
          <p:cNvPr id="44" name="Text Placeholder 9">
            <a:extLst>
              <a:ext uri="{FF2B5EF4-FFF2-40B4-BE49-F238E27FC236}">
                <a16:creationId xmlns:a16="http://schemas.microsoft.com/office/drawing/2014/main" id="{346E0EA7-B84F-5F62-2E0F-64F1F977708C}"/>
              </a:ext>
            </a:extLst>
          </p:cNvPr>
          <p:cNvSpPr txBox="1">
            <a:spLocks noGrp="1"/>
          </p:cNvSpPr>
          <p:nvPr>
            <p:ph type="body" idx="4294967295"/>
          </p:nvPr>
        </p:nvSpPr>
        <p:spPr>
          <a:xfrm>
            <a:off x="8535924" y="3838952"/>
            <a:ext cx="3200400" cy="365760"/>
          </a:xfrm>
        </p:spPr>
        <p:txBody>
          <a:bodyPr>
            <a:noAutofit/>
          </a:bodyPr>
          <a:lstStyle>
            <a:lvl1pPr marL="0" indent="0">
              <a:lnSpc>
                <a:spcPts val="2400"/>
              </a:lnSpc>
              <a:buNone/>
              <a:defRPr sz="2000" b="1" cap="all">
                <a:solidFill>
                  <a:srgbClr val="F8F0E3"/>
                </a:solidFill>
              </a:defRPr>
            </a:lvl1pPr>
          </a:lstStyle>
          <a:p>
            <a:pPr lvl="0"/>
            <a:r>
              <a:rPr lang="en-US"/>
              <a:t>ADD SUBTITLE</a:t>
            </a:r>
          </a:p>
        </p:txBody>
      </p:sp>
      <p:sp>
        <p:nvSpPr>
          <p:cNvPr id="45" name="Text Placeholder 9">
            <a:extLst>
              <a:ext uri="{FF2B5EF4-FFF2-40B4-BE49-F238E27FC236}">
                <a16:creationId xmlns:a16="http://schemas.microsoft.com/office/drawing/2014/main" id="{AEB1B199-0381-E62F-847B-DF06381EFE49}"/>
              </a:ext>
            </a:extLst>
          </p:cNvPr>
          <p:cNvSpPr txBox="1">
            <a:spLocks noGrp="1"/>
          </p:cNvSpPr>
          <p:nvPr>
            <p:ph type="body" idx="4294967295"/>
          </p:nvPr>
        </p:nvSpPr>
        <p:spPr>
          <a:xfrm>
            <a:off x="8535924" y="4252810"/>
            <a:ext cx="3200400" cy="1188720"/>
          </a:xfrm>
        </p:spPr>
        <p:txBody>
          <a:bodyPr/>
          <a:lstStyle>
            <a:lvl1pPr marL="0" indent="0">
              <a:lnSpc>
                <a:spcPts val="1800"/>
              </a:lnSpc>
              <a:spcBef>
                <a:spcPts val="0"/>
              </a:spcBef>
              <a:buNone/>
              <a:defRPr sz="1400">
                <a:solidFill>
                  <a:srgbClr val="F8F0E3"/>
                </a:solidFill>
              </a:defRPr>
            </a:lvl1pPr>
          </a:lstStyle>
          <a:p>
            <a:pPr lvl="0"/>
            <a:r>
              <a:rPr lang="en-US"/>
              <a:t>Click to edit Master text styles</a:t>
            </a:r>
          </a:p>
        </p:txBody>
      </p:sp>
      <p:sp>
        <p:nvSpPr>
          <p:cNvPr id="46" name="Date Placeholder 3">
            <a:extLst>
              <a:ext uri="{FF2B5EF4-FFF2-40B4-BE49-F238E27FC236}">
                <a16:creationId xmlns:a16="http://schemas.microsoft.com/office/drawing/2014/main" id="{B3CA152C-4E44-4B88-16CE-3B666B8498A3}"/>
              </a:ext>
            </a:extLst>
          </p:cNvPr>
          <p:cNvSpPr txBox="1">
            <a:spLocks noGrp="1"/>
          </p:cNvSpPr>
          <p:nvPr>
            <p:ph type="dt" sz="half" idx="7"/>
          </p:nvPr>
        </p:nvSpPr>
        <p:spPr>
          <a:xfrm>
            <a:off x="4937760" y="6353178"/>
            <a:ext cx="1097280" cy="365129"/>
          </a:xfrm>
        </p:spPr>
        <p:txBody>
          <a:bodyPr/>
          <a:lstStyle>
            <a:lvl1pPr>
              <a:defRPr>
                <a:solidFill>
                  <a:srgbClr val="FFFFFF"/>
                </a:solidFill>
              </a:defRPr>
            </a:lvl1pPr>
          </a:lstStyle>
          <a:p>
            <a:pPr lvl="0"/>
            <a:r>
              <a:rPr lang="en-US"/>
              <a:t>20XX</a:t>
            </a:r>
          </a:p>
        </p:txBody>
      </p:sp>
      <p:sp>
        <p:nvSpPr>
          <p:cNvPr id="47" name="Footer Placeholder 4">
            <a:extLst>
              <a:ext uri="{FF2B5EF4-FFF2-40B4-BE49-F238E27FC236}">
                <a16:creationId xmlns:a16="http://schemas.microsoft.com/office/drawing/2014/main" id="{69B6141E-4489-4DC5-90CE-C7896D0DF163}"/>
              </a:ext>
            </a:extLst>
          </p:cNvPr>
          <p:cNvSpPr txBox="1">
            <a:spLocks noGrp="1"/>
          </p:cNvSpPr>
          <p:nvPr>
            <p:ph type="ftr" sz="quarter" idx="9"/>
          </p:nvPr>
        </p:nvSpPr>
        <p:spPr>
          <a:xfrm>
            <a:off x="7436165" y="6349995"/>
            <a:ext cx="2286000" cy="365129"/>
          </a:xfrm>
        </p:spPr>
        <p:txBody>
          <a:bodyPr/>
          <a:lstStyle>
            <a:lvl1pPr>
              <a:defRPr>
                <a:solidFill>
                  <a:srgbClr val="FFFFFF"/>
                </a:solidFill>
              </a:defRPr>
            </a:lvl1pPr>
          </a:lstStyle>
          <a:p>
            <a:pPr lvl="0"/>
            <a:r>
              <a:rPr lang="en-US"/>
              <a:t>Pitch deck title</a:t>
            </a:r>
          </a:p>
        </p:txBody>
      </p:sp>
      <p:sp>
        <p:nvSpPr>
          <p:cNvPr id="48" name="Slide Number Placeholder 5">
            <a:extLst>
              <a:ext uri="{FF2B5EF4-FFF2-40B4-BE49-F238E27FC236}">
                <a16:creationId xmlns:a16="http://schemas.microsoft.com/office/drawing/2014/main" id="{99B4FA89-B06D-8455-8627-3935CE3FDB58}"/>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55B8D92C-958F-4C2D-A499-7BE6C4BEFBB6}" type="slidenum">
              <a:t>‹#›</a:t>
            </a:fld>
            <a:endParaRPr lang="en-US"/>
          </a:p>
        </p:txBody>
      </p:sp>
    </p:spTree>
    <p:extLst>
      <p:ext uri="{BB962C8B-B14F-4D97-AF65-F5344CB8AC3E}">
        <p14:creationId xmlns:p14="http://schemas.microsoft.com/office/powerpoint/2010/main" val="39263419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duct overview">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2099-DE3F-B84B-8480-468065786888}"/>
              </a:ext>
            </a:extLst>
          </p:cNvPr>
          <p:cNvSpPr txBox="1">
            <a:spLocks noGrp="1"/>
          </p:cNvSpPr>
          <p:nvPr>
            <p:ph type="title"/>
          </p:nvPr>
        </p:nvSpPr>
        <p:spPr>
          <a:xfrm>
            <a:off x="914400" y="896112"/>
            <a:ext cx="6800850" cy="1325880"/>
          </a:xfrm>
        </p:spPr>
        <p:txBody>
          <a:bodyPr anchor="t"/>
          <a:lstStyle>
            <a:lvl1pPr>
              <a:defRPr cap="all">
                <a:solidFill>
                  <a:srgbClr val="224E7F"/>
                </a:solidFill>
              </a:defRPr>
            </a:lvl1pPr>
          </a:lstStyle>
          <a:p>
            <a:pPr lvl="0"/>
            <a:r>
              <a:rPr lang="en-US"/>
              <a:t>CLICK TO ADD TITLE</a:t>
            </a:r>
          </a:p>
        </p:txBody>
      </p:sp>
      <p:grpSp>
        <p:nvGrpSpPr>
          <p:cNvPr id="3" name="Group 4">
            <a:extLst>
              <a:ext uri="{FF2B5EF4-FFF2-40B4-BE49-F238E27FC236}">
                <a16:creationId xmlns:a16="http://schemas.microsoft.com/office/drawing/2014/main" id="{369ED265-ED36-02FA-8797-827DA04CCA44}"/>
              </a:ext>
            </a:extLst>
          </p:cNvPr>
          <p:cNvGrpSpPr/>
          <p:nvPr/>
        </p:nvGrpSpPr>
        <p:grpSpPr>
          <a:xfrm>
            <a:off x="8094268" y="-12135"/>
            <a:ext cx="4100170" cy="6878958"/>
            <a:chOff x="8094268" y="-12135"/>
            <a:chExt cx="4100170" cy="6878958"/>
          </a:xfrm>
        </p:grpSpPr>
        <p:grpSp>
          <p:nvGrpSpPr>
            <p:cNvPr id="4" name="Group 2">
              <a:extLst>
                <a:ext uri="{FF2B5EF4-FFF2-40B4-BE49-F238E27FC236}">
                  <a16:creationId xmlns:a16="http://schemas.microsoft.com/office/drawing/2014/main" id="{5BFDC28C-7170-1D57-3EBB-F9051DC5DA04}"/>
                </a:ext>
              </a:extLst>
            </p:cNvPr>
            <p:cNvGrpSpPr/>
            <p:nvPr/>
          </p:nvGrpSpPr>
          <p:grpSpPr>
            <a:xfrm>
              <a:off x="8138160" y="-7086"/>
              <a:ext cx="4053836" cy="4061627"/>
              <a:chOff x="8138160" y="-7086"/>
              <a:chExt cx="4053836" cy="4061627"/>
            </a:xfrm>
          </p:grpSpPr>
          <p:sp>
            <p:nvSpPr>
              <p:cNvPr id="5" name="Rectangle 38">
                <a:extLst>
                  <a:ext uri="{FF2B5EF4-FFF2-40B4-BE49-F238E27FC236}">
                    <a16:creationId xmlns:a16="http://schemas.microsoft.com/office/drawing/2014/main" id="{31DF264B-06C2-BE4A-03B8-BA425D7EBC96}"/>
                  </a:ext>
                </a:extLst>
              </p:cNvPr>
              <p:cNvSpPr/>
              <p:nvPr/>
            </p:nvSpPr>
            <p:spPr>
              <a:xfrm flipH="1">
                <a:off x="8138160" y="2017038"/>
                <a:ext cx="2032939"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Rectangle 10">
                <a:extLst>
                  <a:ext uri="{FF2B5EF4-FFF2-40B4-BE49-F238E27FC236}">
                    <a16:creationId xmlns:a16="http://schemas.microsoft.com/office/drawing/2014/main" id="{5FCD9554-2F58-4A8A-57A9-6D2456659DC5}"/>
                  </a:ext>
                </a:extLst>
              </p:cNvPr>
              <p:cNvSpPr/>
              <p:nvPr/>
            </p:nvSpPr>
            <p:spPr>
              <a:xfrm>
                <a:off x="10162028" y="2014432"/>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7" name="Rectangle 23">
                <a:extLst>
                  <a:ext uri="{FF2B5EF4-FFF2-40B4-BE49-F238E27FC236}">
                    <a16:creationId xmlns:a16="http://schemas.microsoft.com/office/drawing/2014/main" id="{506339E8-9751-F80F-6B81-E5AC001E9CC8}"/>
                  </a:ext>
                </a:extLst>
              </p:cNvPr>
              <p:cNvSpPr/>
              <p:nvPr/>
            </p:nvSpPr>
            <p:spPr>
              <a:xfrm rot="5400013">
                <a:off x="10160492" y="202457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8">
                <a:extLst>
                  <a:ext uri="{FF2B5EF4-FFF2-40B4-BE49-F238E27FC236}">
                    <a16:creationId xmlns:a16="http://schemas.microsoft.com/office/drawing/2014/main" id="{972C28D1-5829-AD2C-5905-DD91823DE78D}"/>
                  </a:ext>
                </a:extLst>
              </p:cNvPr>
              <p:cNvSpPr/>
              <p:nvPr/>
            </p:nvSpPr>
            <p:spPr>
              <a:xfrm>
                <a:off x="10162028" y="0"/>
                <a:ext cx="2029968" cy="2029968"/>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9" name="Graphic 7">
                <a:extLst>
                  <a:ext uri="{FF2B5EF4-FFF2-40B4-BE49-F238E27FC236}">
                    <a16:creationId xmlns:a16="http://schemas.microsoft.com/office/drawing/2014/main" id="{414B2891-B415-6972-D18C-008A6DE81C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sp>
            <p:nvSpPr>
              <p:cNvPr id="10" name="Rectangle 6">
                <a:extLst>
                  <a:ext uri="{FF2B5EF4-FFF2-40B4-BE49-F238E27FC236}">
                    <a16:creationId xmlns:a16="http://schemas.microsoft.com/office/drawing/2014/main" id="{C15B9B0B-3514-D88B-9FCA-0CFF59DAF45E}"/>
                  </a:ext>
                </a:extLst>
              </p:cNvPr>
              <p:cNvSpPr/>
              <p:nvPr/>
            </p:nvSpPr>
            <p:spPr>
              <a:xfrm>
                <a:off x="8139367" y="-7086"/>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11" name="Group 3">
              <a:extLst>
                <a:ext uri="{FF2B5EF4-FFF2-40B4-BE49-F238E27FC236}">
                  <a16:creationId xmlns:a16="http://schemas.microsoft.com/office/drawing/2014/main" id="{A8CA421E-186C-40E7-065E-AF28F3DC57CC}"/>
                </a:ext>
              </a:extLst>
            </p:cNvPr>
            <p:cNvGrpSpPr/>
            <p:nvPr/>
          </p:nvGrpSpPr>
          <p:grpSpPr>
            <a:xfrm>
              <a:off x="8094268" y="-12135"/>
              <a:ext cx="4100170" cy="6878958"/>
              <a:chOff x="8094268" y="-12135"/>
              <a:chExt cx="4100170" cy="6878958"/>
            </a:xfrm>
          </p:grpSpPr>
          <p:sp>
            <p:nvSpPr>
              <p:cNvPr id="12" name="Rectangle 31">
                <a:extLst>
                  <a:ext uri="{FF2B5EF4-FFF2-40B4-BE49-F238E27FC236}">
                    <a16:creationId xmlns:a16="http://schemas.microsoft.com/office/drawing/2014/main" id="{F08D3A20-0B66-C87A-FA43-C0055E0E9869}"/>
                  </a:ext>
                </a:extLst>
              </p:cNvPr>
              <p:cNvSpPr/>
              <p:nvPr/>
            </p:nvSpPr>
            <p:spPr>
              <a:xfrm flipH="1">
                <a:off x="8138160" y="4868832"/>
                <a:ext cx="2032939" cy="1997991"/>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3" name="Rectangle 33">
                <a:extLst>
                  <a:ext uri="{FF2B5EF4-FFF2-40B4-BE49-F238E27FC236}">
                    <a16:creationId xmlns:a16="http://schemas.microsoft.com/office/drawing/2014/main" id="{836DBAEF-419F-97F1-F372-A71FC3AE2876}"/>
                  </a:ext>
                </a:extLst>
              </p:cNvPr>
              <p:cNvSpPr/>
              <p:nvPr/>
            </p:nvSpPr>
            <p:spPr>
              <a:xfrm>
                <a:off x="10164470" y="4044601"/>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4" name="Picture 34" descr="A black and white striped pattern&#10;&#10;Description automatically generated with low confidence">
                <a:extLst>
                  <a:ext uri="{FF2B5EF4-FFF2-40B4-BE49-F238E27FC236}">
                    <a16:creationId xmlns:a16="http://schemas.microsoft.com/office/drawing/2014/main" id="{B4C547F7-C003-E0CB-B595-480C76871959}"/>
                  </a:ext>
                </a:extLst>
              </p:cNvPr>
              <p:cNvPicPr>
                <a:picLocks noChangeAspect="1"/>
              </p:cNvPicPr>
              <p:nvPr/>
            </p:nvPicPr>
            <p:blipFill>
              <a:blip r:embed="rId4"/>
              <a:stretch>
                <a:fillRect/>
              </a:stretch>
            </p:blipFill>
            <p:spPr>
              <a:xfrm>
                <a:off x="10172416" y="5079565"/>
                <a:ext cx="2019296" cy="999448"/>
              </a:xfrm>
              <a:prstGeom prst="rect">
                <a:avLst/>
              </a:prstGeom>
              <a:noFill/>
              <a:ln cap="flat">
                <a:noFill/>
              </a:ln>
            </p:spPr>
          </p:pic>
          <p:pic>
            <p:nvPicPr>
              <p:cNvPr id="15" name="Graphic 35">
                <a:extLst>
                  <a:ext uri="{FF2B5EF4-FFF2-40B4-BE49-F238E27FC236}">
                    <a16:creationId xmlns:a16="http://schemas.microsoft.com/office/drawing/2014/main" id="{DB9D6E51-FB63-0B8C-8939-6F9B20CD88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799991">
                <a:off x="8137492" y="-12135"/>
                <a:ext cx="2029968" cy="2029968"/>
              </a:xfrm>
              <a:prstGeom prst="rect">
                <a:avLst/>
              </a:prstGeom>
              <a:noFill/>
              <a:ln cap="flat">
                <a:noFill/>
              </a:ln>
            </p:spPr>
          </p:pic>
          <p:sp>
            <p:nvSpPr>
              <p:cNvPr id="16" name="Rectangle 36">
                <a:extLst>
                  <a:ext uri="{FF2B5EF4-FFF2-40B4-BE49-F238E27FC236}">
                    <a16:creationId xmlns:a16="http://schemas.microsoft.com/office/drawing/2014/main" id="{38123F0D-5382-21DA-9062-4F7279C531D6}"/>
                  </a:ext>
                </a:extLst>
              </p:cNvPr>
              <p:cNvSpPr/>
              <p:nvPr/>
            </p:nvSpPr>
            <p:spPr>
              <a:xfrm>
                <a:off x="10162028" y="6020757"/>
                <a:ext cx="2029968" cy="837242"/>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7" name="Graphic 37">
                <a:extLst>
                  <a:ext uri="{FF2B5EF4-FFF2-40B4-BE49-F238E27FC236}">
                    <a16:creationId xmlns:a16="http://schemas.microsoft.com/office/drawing/2014/main" id="{9A51123F-E5B7-CF8E-B9EC-959345DDAC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8160" y="4863675"/>
                <a:ext cx="2029968" cy="1997991"/>
              </a:xfrm>
              <a:prstGeom prst="rect">
                <a:avLst/>
              </a:prstGeom>
              <a:noFill/>
              <a:ln cap="flat">
                <a:noFill/>
              </a:ln>
            </p:spPr>
          </p:pic>
          <p:grpSp>
            <p:nvGrpSpPr>
              <p:cNvPr id="18" name="Group 39">
                <a:extLst>
                  <a:ext uri="{FF2B5EF4-FFF2-40B4-BE49-F238E27FC236}">
                    <a16:creationId xmlns:a16="http://schemas.microsoft.com/office/drawing/2014/main" id="{B75B8210-63FA-D96E-FFD2-EB96B9B27188}"/>
                  </a:ext>
                </a:extLst>
              </p:cNvPr>
              <p:cNvGrpSpPr/>
              <p:nvPr/>
            </p:nvGrpSpPr>
            <p:grpSpPr>
              <a:xfrm>
                <a:off x="8227716" y="2092723"/>
                <a:ext cx="1920240" cy="1920240"/>
                <a:chOff x="8227716" y="2092723"/>
                <a:chExt cx="1920240" cy="1920240"/>
              </a:xfrm>
            </p:grpSpPr>
            <p:grpSp>
              <p:nvGrpSpPr>
                <p:cNvPr id="19" name="Group 40">
                  <a:extLst>
                    <a:ext uri="{FF2B5EF4-FFF2-40B4-BE49-F238E27FC236}">
                      <a16:creationId xmlns:a16="http://schemas.microsoft.com/office/drawing/2014/main" id="{D0F885A3-FD9D-AEB5-6978-D1CDC2809A50}"/>
                    </a:ext>
                  </a:extLst>
                </p:cNvPr>
                <p:cNvGrpSpPr/>
                <p:nvPr/>
              </p:nvGrpSpPr>
              <p:grpSpPr>
                <a:xfrm>
                  <a:off x="8227716" y="2092723"/>
                  <a:ext cx="1920240" cy="1920240"/>
                  <a:chOff x="8227716" y="2092723"/>
                  <a:chExt cx="1920240" cy="1920240"/>
                </a:xfrm>
              </p:grpSpPr>
              <p:grpSp>
                <p:nvGrpSpPr>
                  <p:cNvPr id="20" name="Group 42">
                    <a:extLst>
                      <a:ext uri="{FF2B5EF4-FFF2-40B4-BE49-F238E27FC236}">
                        <a16:creationId xmlns:a16="http://schemas.microsoft.com/office/drawing/2014/main" id="{F57B252C-2028-6DED-6B7E-8CC01BDB7EAF}"/>
                      </a:ext>
                    </a:extLst>
                  </p:cNvPr>
                  <p:cNvGrpSpPr/>
                  <p:nvPr/>
                </p:nvGrpSpPr>
                <p:grpSpPr>
                  <a:xfrm>
                    <a:off x="8227716" y="2092723"/>
                    <a:ext cx="1920240" cy="1920240"/>
                    <a:chOff x="8227716" y="2092723"/>
                    <a:chExt cx="1920240" cy="1920240"/>
                  </a:xfrm>
                </p:grpSpPr>
                <p:grpSp>
                  <p:nvGrpSpPr>
                    <p:cNvPr id="21" name="Group 48">
                      <a:extLst>
                        <a:ext uri="{FF2B5EF4-FFF2-40B4-BE49-F238E27FC236}">
                          <a16:creationId xmlns:a16="http://schemas.microsoft.com/office/drawing/2014/main" id="{86135BB0-FE8C-B0B8-18EC-52C67E0C4064}"/>
                        </a:ext>
                      </a:extLst>
                    </p:cNvPr>
                    <p:cNvGrpSpPr/>
                    <p:nvPr/>
                  </p:nvGrpSpPr>
                  <p:grpSpPr>
                    <a:xfrm>
                      <a:off x="8227716" y="2092723"/>
                      <a:ext cx="1920240" cy="1920240"/>
                      <a:chOff x="8227716" y="2092723"/>
                      <a:chExt cx="1920240" cy="1920240"/>
                    </a:xfrm>
                  </p:grpSpPr>
                  <p:grpSp>
                    <p:nvGrpSpPr>
                      <p:cNvPr id="22" name="Group 50">
                        <a:extLst>
                          <a:ext uri="{FF2B5EF4-FFF2-40B4-BE49-F238E27FC236}">
                            <a16:creationId xmlns:a16="http://schemas.microsoft.com/office/drawing/2014/main" id="{B96F61E0-4E3D-E428-E5F3-EE694FE722BF}"/>
                          </a:ext>
                        </a:extLst>
                      </p:cNvPr>
                      <p:cNvGrpSpPr/>
                      <p:nvPr/>
                    </p:nvGrpSpPr>
                    <p:grpSpPr>
                      <a:xfrm>
                        <a:off x="8227716" y="2092723"/>
                        <a:ext cx="1920240" cy="1920240"/>
                        <a:chOff x="8227716" y="2092723"/>
                        <a:chExt cx="1920240" cy="1920240"/>
                      </a:xfrm>
                    </p:grpSpPr>
                    <p:grpSp>
                      <p:nvGrpSpPr>
                        <p:cNvPr id="23" name="Group 52">
                          <a:extLst>
                            <a:ext uri="{FF2B5EF4-FFF2-40B4-BE49-F238E27FC236}">
                              <a16:creationId xmlns:a16="http://schemas.microsoft.com/office/drawing/2014/main" id="{F3971BFB-4855-91D8-6984-9F36ECBBAD4F}"/>
                            </a:ext>
                          </a:extLst>
                        </p:cNvPr>
                        <p:cNvGrpSpPr/>
                        <p:nvPr/>
                      </p:nvGrpSpPr>
                      <p:grpSpPr>
                        <a:xfrm>
                          <a:off x="8227716" y="2092723"/>
                          <a:ext cx="1920240" cy="1920240"/>
                          <a:chOff x="8227716" y="2092723"/>
                          <a:chExt cx="1920240" cy="1920240"/>
                        </a:xfrm>
                      </p:grpSpPr>
                      <p:grpSp>
                        <p:nvGrpSpPr>
                          <p:cNvPr id="24" name="Group 54">
                            <a:extLst>
                              <a:ext uri="{FF2B5EF4-FFF2-40B4-BE49-F238E27FC236}">
                                <a16:creationId xmlns:a16="http://schemas.microsoft.com/office/drawing/2014/main" id="{655ED562-4328-828E-E619-CA47C38AD90A}"/>
                              </a:ext>
                            </a:extLst>
                          </p:cNvPr>
                          <p:cNvGrpSpPr/>
                          <p:nvPr/>
                        </p:nvGrpSpPr>
                        <p:grpSpPr>
                          <a:xfrm>
                            <a:off x="8227716" y="2092723"/>
                            <a:ext cx="1920240" cy="1920240"/>
                            <a:chOff x="8227716" y="2092723"/>
                            <a:chExt cx="1920240" cy="1920240"/>
                          </a:xfrm>
                        </p:grpSpPr>
                        <p:grpSp>
                          <p:nvGrpSpPr>
                            <p:cNvPr id="25" name="Group 56">
                              <a:extLst>
                                <a:ext uri="{FF2B5EF4-FFF2-40B4-BE49-F238E27FC236}">
                                  <a16:creationId xmlns:a16="http://schemas.microsoft.com/office/drawing/2014/main" id="{3D1140B2-DB25-CDA6-5376-AA3D80926987}"/>
                                </a:ext>
                              </a:extLst>
                            </p:cNvPr>
                            <p:cNvGrpSpPr/>
                            <p:nvPr/>
                          </p:nvGrpSpPr>
                          <p:grpSpPr>
                            <a:xfrm>
                              <a:off x="8227716" y="2092723"/>
                              <a:ext cx="1920240" cy="1920240"/>
                              <a:chOff x="8227716" y="2092723"/>
                              <a:chExt cx="1920240" cy="1920240"/>
                            </a:xfrm>
                          </p:grpSpPr>
                          <p:sp>
                            <p:nvSpPr>
                              <p:cNvPr id="26" name="Oval 58">
                                <a:extLst>
                                  <a:ext uri="{FF2B5EF4-FFF2-40B4-BE49-F238E27FC236}">
                                    <a16:creationId xmlns:a16="http://schemas.microsoft.com/office/drawing/2014/main" id="{92A5C144-C9D1-F616-6FBF-5F80D0BDDD01}"/>
                                  </a:ext>
                                </a:extLst>
                              </p:cNvPr>
                              <p:cNvSpPr/>
                              <p:nvPr/>
                            </p:nvSpPr>
                            <p:spPr>
                              <a:xfrm>
                                <a:off x="8227716" y="2092723"/>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7" name="Oval 59">
                                <a:extLst>
                                  <a:ext uri="{FF2B5EF4-FFF2-40B4-BE49-F238E27FC236}">
                                    <a16:creationId xmlns:a16="http://schemas.microsoft.com/office/drawing/2014/main" id="{D43DE045-099C-B4A3-950D-35BC109F4C1F}"/>
                                  </a:ext>
                                </a:extLst>
                              </p:cNvPr>
                              <p:cNvSpPr/>
                              <p:nvPr/>
                            </p:nvSpPr>
                            <p:spPr>
                              <a:xfrm>
                                <a:off x="8299725" y="2164732"/>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8" name="Oval 57">
                              <a:extLst>
                                <a:ext uri="{FF2B5EF4-FFF2-40B4-BE49-F238E27FC236}">
                                  <a16:creationId xmlns:a16="http://schemas.microsoft.com/office/drawing/2014/main" id="{C105556E-8872-FC3C-517D-B99A84ED648B}"/>
                                </a:ext>
                              </a:extLst>
                            </p:cNvPr>
                            <p:cNvSpPr/>
                            <p:nvPr/>
                          </p:nvSpPr>
                          <p:spPr>
                            <a:xfrm>
                              <a:off x="8371734" y="2236741"/>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9" name="Oval 55">
                            <a:extLst>
                              <a:ext uri="{FF2B5EF4-FFF2-40B4-BE49-F238E27FC236}">
                                <a16:creationId xmlns:a16="http://schemas.microsoft.com/office/drawing/2014/main" id="{26604511-E95C-5EA1-2F5E-AF0948003472}"/>
                              </a:ext>
                            </a:extLst>
                          </p:cNvPr>
                          <p:cNvSpPr/>
                          <p:nvPr/>
                        </p:nvSpPr>
                        <p:spPr>
                          <a:xfrm>
                            <a:off x="8443743" y="2308750"/>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0" name="Oval 53">
                          <a:extLst>
                            <a:ext uri="{FF2B5EF4-FFF2-40B4-BE49-F238E27FC236}">
                              <a16:creationId xmlns:a16="http://schemas.microsoft.com/office/drawing/2014/main" id="{0A2973A9-7B33-D190-0758-441051AB10A1}"/>
                            </a:ext>
                          </a:extLst>
                        </p:cNvPr>
                        <p:cNvSpPr/>
                        <p:nvPr/>
                      </p:nvSpPr>
                      <p:spPr>
                        <a:xfrm>
                          <a:off x="8515752" y="2380759"/>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1" name="Oval 51">
                        <a:extLst>
                          <a:ext uri="{FF2B5EF4-FFF2-40B4-BE49-F238E27FC236}">
                            <a16:creationId xmlns:a16="http://schemas.microsoft.com/office/drawing/2014/main" id="{672E4F80-6E86-76AD-951E-A837DD3F9F42}"/>
                          </a:ext>
                        </a:extLst>
                      </p:cNvPr>
                      <p:cNvSpPr/>
                      <p:nvPr/>
                    </p:nvSpPr>
                    <p:spPr>
                      <a:xfrm>
                        <a:off x="8587761" y="2452768"/>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2" name="Oval 49">
                      <a:extLst>
                        <a:ext uri="{FF2B5EF4-FFF2-40B4-BE49-F238E27FC236}">
                          <a16:creationId xmlns:a16="http://schemas.microsoft.com/office/drawing/2014/main" id="{ABBAAEA3-F3F2-212A-5A43-4607B9F9DD2A}"/>
                        </a:ext>
                      </a:extLst>
                    </p:cNvPr>
                    <p:cNvSpPr/>
                    <p:nvPr/>
                  </p:nvSpPr>
                  <p:spPr>
                    <a:xfrm>
                      <a:off x="8659770" y="2524777"/>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3" name="Oval 43">
                    <a:extLst>
                      <a:ext uri="{FF2B5EF4-FFF2-40B4-BE49-F238E27FC236}">
                        <a16:creationId xmlns:a16="http://schemas.microsoft.com/office/drawing/2014/main" id="{98C8B3F6-3B0B-DBE6-79A8-BE0EA46066F7}"/>
                      </a:ext>
                    </a:extLst>
                  </p:cNvPr>
                  <p:cNvSpPr/>
                  <p:nvPr/>
                </p:nvSpPr>
                <p:spPr>
                  <a:xfrm>
                    <a:off x="8731779" y="2596786"/>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4" name="Oval 44">
                    <a:extLst>
                      <a:ext uri="{FF2B5EF4-FFF2-40B4-BE49-F238E27FC236}">
                        <a16:creationId xmlns:a16="http://schemas.microsoft.com/office/drawing/2014/main" id="{83D7985F-F750-738A-26DC-052E279DBA57}"/>
                      </a:ext>
                    </a:extLst>
                  </p:cNvPr>
                  <p:cNvSpPr/>
                  <p:nvPr/>
                </p:nvSpPr>
                <p:spPr>
                  <a:xfrm>
                    <a:off x="8803788" y="2668795"/>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5" name="Oval 45">
                    <a:extLst>
                      <a:ext uri="{FF2B5EF4-FFF2-40B4-BE49-F238E27FC236}">
                        <a16:creationId xmlns:a16="http://schemas.microsoft.com/office/drawing/2014/main" id="{2161F496-CC4A-F2B3-3DFC-BF83678DEA7E}"/>
                      </a:ext>
                    </a:extLst>
                  </p:cNvPr>
                  <p:cNvSpPr/>
                  <p:nvPr/>
                </p:nvSpPr>
                <p:spPr>
                  <a:xfrm>
                    <a:off x="8875797" y="2740804"/>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6" name="Oval 46">
                    <a:extLst>
                      <a:ext uri="{FF2B5EF4-FFF2-40B4-BE49-F238E27FC236}">
                        <a16:creationId xmlns:a16="http://schemas.microsoft.com/office/drawing/2014/main" id="{E126D1F0-B57E-A06F-2534-56393AB21B25}"/>
                      </a:ext>
                    </a:extLst>
                  </p:cNvPr>
                  <p:cNvSpPr/>
                  <p:nvPr/>
                </p:nvSpPr>
                <p:spPr>
                  <a:xfrm>
                    <a:off x="8947806" y="2812813"/>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7" name="Oval 47">
                    <a:extLst>
                      <a:ext uri="{FF2B5EF4-FFF2-40B4-BE49-F238E27FC236}">
                        <a16:creationId xmlns:a16="http://schemas.microsoft.com/office/drawing/2014/main" id="{E78A792C-90B2-BA2D-0BF0-B080E7446284}"/>
                      </a:ext>
                    </a:extLst>
                  </p:cNvPr>
                  <p:cNvSpPr/>
                  <p:nvPr/>
                </p:nvSpPr>
                <p:spPr>
                  <a:xfrm>
                    <a:off x="9019815" y="2884822"/>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8" name="Oval 41">
                  <a:extLst>
                    <a:ext uri="{FF2B5EF4-FFF2-40B4-BE49-F238E27FC236}">
                      <a16:creationId xmlns:a16="http://schemas.microsoft.com/office/drawing/2014/main" id="{BA6D9D69-DD21-85BF-2FEF-5DB219951CC5}"/>
                    </a:ext>
                  </a:extLst>
                </p:cNvPr>
                <p:cNvSpPr/>
                <p:nvPr/>
              </p:nvSpPr>
              <p:spPr>
                <a:xfrm>
                  <a:off x="9091824" y="2956831"/>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9" name="Rectangle 60">
                <a:extLst>
                  <a:ext uri="{FF2B5EF4-FFF2-40B4-BE49-F238E27FC236}">
                    <a16:creationId xmlns:a16="http://schemas.microsoft.com/office/drawing/2014/main" id="{20B03114-0D3F-4355-F2BA-5D94228008B8}"/>
                  </a:ext>
                </a:extLst>
              </p:cNvPr>
              <p:cNvSpPr/>
              <p:nvPr/>
            </p:nvSpPr>
            <p:spPr>
              <a:xfrm>
                <a:off x="8138160" y="4045872"/>
                <a:ext cx="2029968" cy="822960"/>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0" name="Freeform: Shape 61">
                <a:extLst>
                  <a:ext uri="{FF2B5EF4-FFF2-40B4-BE49-F238E27FC236}">
                    <a16:creationId xmlns:a16="http://schemas.microsoft.com/office/drawing/2014/main" id="{B020A89C-8441-37A8-7C5E-78C3B3A6E28B}"/>
                  </a:ext>
                </a:extLst>
              </p:cNvPr>
              <p:cNvSpPr/>
              <p:nvPr/>
            </p:nvSpPr>
            <p:spPr>
              <a:xfrm>
                <a:off x="8138160" y="2028239"/>
                <a:ext cx="1014984" cy="201168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41" name="Straight Connector 62">
                <a:extLst>
                  <a:ext uri="{FF2B5EF4-FFF2-40B4-BE49-F238E27FC236}">
                    <a16:creationId xmlns:a16="http://schemas.microsoft.com/office/drawing/2014/main" id="{AA77F31A-5B7A-4FE5-42C9-E4FD06C044FB}"/>
                  </a:ext>
                </a:extLst>
              </p:cNvPr>
              <p:cNvCxnSpPr/>
              <p:nvPr/>
            </p:nvCxnSpPr>
            <p:spPr>
              <a:xfrm flipV="1">
                <a:off x="8094268" y="2005955"/>
                <a:ext cx="3017520" cy="74"/>
              </a:xfrm>
              <a:prstGeom prst="straightConnector1">
                <a:avLst/>
              </a:prstGeom>
              <a:noFill/>
              <a:ln w="38103" cap="flat">
                <a:solidFill>
                  <a:srgbClr val="F8F0E3"/>
                </a:solidFill>
                <a:prstDash val="solid"/>
                <a:miter/>
              </a:ln>
            </p:spPr>
          </p:cxnSp>
          <p:sp>
            <p:nvSpPr>
              <p:cNvPr id="42" name="Oval 63">
                <a:extLst>
                  <a:ext uri="{FF2B5EF4-FFF2-40B4-BE49-F238E27FC236}">
                    <a16:creationId xmlns:a16="http://schemas.microsoft.com/office/drawing/2014/main" id="{4B1A8031-6EFC-3FE7-77E5-567A30055CD9}"/>
                  </a:ext>
                </a:extLst>
              </p:cNvPr>
              <p:cNvSpPr/>
              <p:nvPr/>
            </p:nvSpPr>
            <p:spPr>
              <a:xfrm>
                <a:off x="11051008" y="1868128"/>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sp>
        <p:nvSpPr>
          <p:cNvPr id="43" name="Text Placeholder 9">
            <a:extLst>
              <a:ext uri="{FF2B5EF4-FFF2-40B4-BE49-F238E27FC236}">
                <a16:creationId xmlns:a16="http://schemas.microsoft.com/office/drawing/2014/main" id="{DF264080-D02B-B1BC-DFB2-8445F653D860}"/>
              </a:ext>
            </a:extLst>
          </p:cNvPr>
          <p:cNvSpPr txBox="1">
            <a:spLocks noGrp="1"/>
          </p:cNvSpPr>
          <p:nvPr>
            <p:ph type="body" idx="4294967295"/>
          </p:nvPr>
        </p:nvSpPr>
        <p:spPr>
          <a:xfrm>
            <a:off x="914400" y="2084832"/>
            <a:ext cx="3200400"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44" name="Text Placeholder 9">
            <a:extLst>
              <a:ext uri="{FF2B5EF4-FFF2-40B4-BE49-F238E27FC236}">
                <a16:creationId xmlns:a16="http://schemas.microsoft.com/office/drawing/2014/main" id="{338797A3-FE9F-A2D0-A330-52523ED7A791}"/>
              </a:ext>
            </a:extLst>
          </p:cNvPr>
          <p:cNvSpPr txBox="1">
            <a:spLocks noGrp="1"/>
          </p:cNvSpPr>
          <p:nvPr>
            <p:ph type="body" idx="4294967295"/>
          </p:nvPr>
        </p:nvSpPr>
        <p:spPr>
          <a:xfrm>
            <a:off x="914400" y="2496312"/>
            <a:ext cx="3200400" cy="1188720"/>
          </a:xfrm>
        </p:spPr>
        <p:txBody>
          <a:bodyPr/>
          <a:lstStyle>
            <a:lvl1pPr marL="0" indent="0">
              <a:lnSpc>
                <a:spcPts val="1800"/>
              </a:lnSpc>
              <a:spcBef>
                <a:spcPts val="0"/>
              </a:spcBef>
              <a:buNone/>
              <a:defRPr sz="1400"/>
            </a:lvl1pPr>
          </a:lstStyle>
          <a:p>
            <a:pPr lvl="0"/>
            <a:r>
              <a:rPr lang="en-US"/>
              <a:t>Click to edit Master text styles</a:t>
            </a:r>
          </a:p>
        </p:txBody>
      </p:sp>
      <p:sp>
        <p:nvSpPr>
          <p:cNvPr id="45" name="Text Placeholder 9">
            <a:extLst>
              <a:ext uri="{FF2B5EF4-FFF2-40B4-BE49-F238E27FC236}">
                <a16:creationId xmlns:a16="http://schemas.microsoft.com/office/drawing/2014/main" id="{BE6FF600-42C9-F060-CE01-CD4BF9483B8B}"/>
              </a:ext>
            </a:extLst>
          </p:cNvPr>
          <p:cNvSpPr txBox="1">
            <a:spLocks noGrp="1"/>
          </p:cNvSpPr>
          <p:nvPr>
            <p:ph type="body" idx="4294967295"/>
          </p:nvPr>
        </p:nvSpPr>
        <p:spPr>
          <a:xfrm>
            <a:off x="4538276" y="2084832"/>
            <a:ext cx="3200400"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46" name="Text Placeholder 9">
            <a:extLst>
              <a:ext uri="{FF2B5EF4-FFF2-40B4-BE49-F238E27FC236}">
                <a16:creationId xmlns:a16="http://schemas.microsoft.com/office/drawing/2014/main" id="{7E37D45C-7577-E5C3-C6A8-281D7C33C004}"/>
              </a:ext>
            </a:extLst>
          </p:cNvPr>
          <p:cNvSpPr txBox="1">
            <a:spLocks noGrp="1"/>
          </p:cNvSpPr>
          <p:nvPr>
            <p:ph type="body" idx="4294967295"/>
          </p:nvPr>
        </p:nvSpPr>
        <p:spPr>
          <a:xfrm>
            <a:off x="4535424" y="2496312"/>
            <a:ext cx="3200400" cy="1188720"/>
          </a:xfrm>
        </p:spPr>
        <p:txBody>
          <a:bodyPr/>
          <a:lstStyle>
            <a:lvl1pPr marL="0" indent="0">
              <a:lnSpc>
                <a:spcPts val="1800"/>
              </a:lnSpc>
              <a:spcBef>
                <a:spcPts val="0"/>
              </a:spcBef>
              <a:buNone/>
              <a:defRPr sz="1400"/>
            </a:lvl1pPr>
          </a:lstStyle>
          <a:p>
            <a:pPr lvl="0"/>
            <a:r>
              <a:rPr lang="en-US"/>
              <a:t>Click to edit Master text styles</a:t>
            </a:r>
          </a:p>
        </p:txBody>
      </p:sp>
      <p:sp>
        <p:nvSpPr>
          <p:cNvPr id="47" name="Text Placeholder 9">
            <a:extLst>
              <a:ext uri="{FF2B5EF4-FFF2-40B4-BE49-F238E27FC236}">
                <a16:creationId xmlns:a16="http://schemas.microsoft.com/office/drawing/2014/main" id="{949DE5C4-19B8-EA94-2390-319916819CCB}"/>
              </a:ext>
            </a:extLst>
          </p:cNvPr>
          <p:cNvSpPr txBox="1">
            <a:spLocks noGrp="1"/>
          </p:cNvSpPr>
          <p:nvPr>
            <p:ph type="body" idx="4294967295"/>
          </p:nvPr>
        </p:nvSpPr>
        <p:spPr>
          <a:xfrm>
            <a:off x="914400" y="3840480"/>
            <a:ext cx="3200400"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48" name="Text Placeholder 9">
            <a:extLst>
              <a:ext uri="{FF2B5EF4-FFF2-40B4-BE49-F238E27FC236}">
                <a16:creationId xmlns:a16="http://schemas.microsoft.com/office/drawing/2014/main" id="{BFA21BD6-40DF-3010-0B8F-0B9EC94E2D9B}"/>
              </a:ext>
            </a:extLst>
          </p:cNvPr>
          <p:cNvSpPr txBox="1">
            <a:spLocks noGrp="1"/>
          </p:cNvSpPr>
          <p:nvPr>
            <p:ph type="body" idx="4294967295"/>
          </p:nvPr>
        </p:nvSpPr>
        <p:spPr>
          <a:xfrm>
            <a:off x="914400" y="4251959"/>
            <a:ext cx="3200400" cy="1143000"/>
          </a:xfrm>
        </p:spPr>
        <p:txBody>
          <a:bodyPr/>
          <a:lstStyle>
            <a:lvl1pPr marL="0" indent="0">
              <a:lnSpc>
                <a:spcPts val="1800"/>
              </a:lnSpc>
              <a:spcBef>
                <a:spcPts val="0"/>
              </a:spcBef>
              <a:buNone/>
              <a:defRPr sz="1400"/>
            </a:lvl1pPr>
          </a:lstStyle>
          <a:p>
            <a:pPr lvl="0"/>
            <a:r>
              <a:rPr lang="en-US"/>
              <a:t>Click to edit Master text styles</a:t>
            </a:r>
          </a:p>
        </p:txBody>
      </p:sp>
      <p:sp>
        <p:nvSpPr>
          <p:cNvPr id="49" name="Text Placeholder 9">
            <a:extLst>
              <a:ext uri="{FF2B5EF4-FFF2-40B4-BE49-F238E27FC236}">
                <a16:creationId xmlns:a16="http://schemas.microsoft.com/office/drawing/2014/main" id="{B828EAE7-1081-E9A0-510D-B3FAFC7D5427}"/>
              </a:ext>
            </a:extLst>
          </p:cNvPr>
          <p:cNvSpPr txBox="1">
            <a:spLocks noGrp="1"/>
          </p:cNvSpPr>
          <p:nvPr>
            <p:ph type="body" idx="4294967295"/>
          </p:nvPr>
        </p:nvSpPr>
        <p:spPr>
          <a:xfrm>
            <a:off x="4535424" y="3840480"/>
            <a:ext cx="3200400" cy="365760"/>
          </a:xfrm>
        </p:spPr>
        <p:txBody>
          <a:bodyPr>
            <a:noAutofit/>
          </a:bodyPr>
          <a:lstStyle>
            <a:lvl1pPr marL="0" indent="0">
              <a:lnSpc>
                <a:spcPts val="2400"/>
              </a:lnSpc>
              <a:buNone/>
              <a:defRPr sz="2000" b="1" cap="all">
                <a:solidFill>
                  <a:srgbClr val="AA2070"/>
                </a:solidFill>
              </a:defRPr>
            </a:lvl1pPr>
          </a:lstStyle>
          <a:p>
            <a:pPr lvl="0"/>
            <a:r>
              <a:rPr lang="en-US"/>
              <a:t>ADD SUBTITLE</a:t>
            </a:r>
          </a:p>
        </p:txBody>
      </p:sp>
      <p:sp>
        <p:nvSpPr>
          <p:cNvPr id="50" name="Text Placeholder 9">
            <a:extLst>
              <a:ext uri="{FF2B5EF4-FFF2-40B4-BE49-F238E27FC236}">
                <a16:creationId xmlns:a16="http://schemas.microsoft.com/office/drawing/2014/main" id="{AD137688-EF9F-AD67-CA7D-EB06A4B65354}"/>
              </a:ext>
            </a:extLst>
          </p:cNvPr>
          <p:cNvSpPr txBox="1">
            <a:spLocks noGrp="1"/>
          </p:cNvSpPr>
          <p:nvPr>
            <p:ph type="body" idx="4294967295"/>
          </p:nvPr>
        </p:nvSpPr>
        <p:spPr>
          <a:xfrm>
            <a:off x="4535424" y="4251959"/>
            <a:ext cx="3200400" cy="1143000"/>
          </a:xfrm>
        </p:spPr>
        <p:txBody>
          <a:bodyPr/>
          <a:lstStyle>
            <a:lvl1pPr marL="0" indent="0">
              <a:lnSpc>
                <a:spcPts val="1800"/>
              </a:lnSpc>
              <a:spcBef>
                <a:spcPts val="0"/>
              </a:spcBef>
              <a:buNone/>
              <a:defRPr sz="1400"/>
            </a:lvl1pPr>
          </a:lstStyle>
          <a:p>
            <a:pPr lvl="0"/>
            <a:r>
              <a:rPr lang="en-US"/>
              <a:t>Click to edit Master text styles</a:t>
            </a:r>
          </a:p>
        </p:txBody>
      </p:sp>
      <p:sp>
        <p:nvSpPr>
          <p:cNvPr id="51" name="Date Placeholder 3">
            <a:extLst>
              <a:ext uri="{FF2B5EF4-FFF2-40B4-BE49-F238E27FC236}">
                <a16:creationId xmlns:a16="http://schemas.microsoft.com/office/drawing/2014/main" id="{BF43B585-ACF3-F0B1-8FB2-0021AFBA44D3}"/>
              </a:ext>
            </a:extLst>
          </p:cNvPr>
          <p:cNvSpPr txBox="1">
            <a:spLocks noGrp="1"/>
          </p:cNvSpPr>
          <p:nvPr>
            <p:ph type="dt" sz="half" idx="7"/>
          </p:nvPr>
        </p:nvSpPr>
        <p:spPr>
          <a:xfrm>
            <a:off x="914400" y="6355080"/>
            <a:ext cx="1097280" cy="365129"/>
          </a:xfrm>
        </p:spPr>
        <p:txBody>
          <a:bodyPr/>
          <a:lstStyle>
            <a:lvl1pPr>
              <a:defRPr>
                <a:solidFill>
                  <a:srgbClr val="404040"/>
                </a:solidFill>
              </a:defRPr>
            </a:lvl1pPr>
          </a:lstStyle>
          <a:p>
            <a:pPr lvl="0"/>
            <a:r>
              <a:rPr lang="en-US"/>
              <a:t>20XX</a:t>
            </a:r>
          </a:p>
        </p:txBody>
      </p:sp>
      <p:sp>
        <p:nvSpPr>
          <p:cNvPr id="52" name="Footer Placeholder 4">
            <a:extLst>
              <a:ext uri="{FF2B5EF4-FFF2-40B4-BE49-F238E27FC236}">
                <a16:creationId xmlns:a16="http://schemas.microsoft.com/office/drawing/2014/main" id="{ACDF7E25-AE64-A30A-1973-09C0997AE74A}"/>
              </a:ext>
            </a:extLst>
          </p:cNvPr>
          <p:cNvSpPr txBox="1">
            <a:spLocks noGrp="1"/>
          </p:cNvSpPr>
          <p:nvPr>
            <p:ph type="ftr" sz="quarter" idx="9"/>
          </p:nvPr>
        </p:nvSpPr>
        <p:spPr>
          <a:xfrm>
            <a:off x="5499887" y="6355080"/>
            <a:ext cx="2286000" cy="365129"/>
          </a:xfrm>
        </p:spPr>
        <p:txBody>
          <a:bodyPr/>
          <a:lstStyle>
            <a:lvl1pPr>
              <a:defRPr>
                <a:solidFill>
                  <a:srgbClr val="404040"/>
                </a:solidFill>
              </a:defRPr>
            </a:lvl1pPr>
          </a:lstStyle>
          <a:p>
            <a:pPr lvl="0"/>
            <a:r>
              <a:rPr lang="en-US"/>
              <a:t>Pitch deck title</a:t>
            </a:r>
          </a:p>
        </p:txBody>
      </p:sp>
      <p:sp>
        <p:nvSpPr>
          <p:cNvPr id="53" name="Slide Number Placeholder 5">
            <a:extLst>
              <a:ext uri="{FF2B5EF4-FFF2-40B4-BE49-F238E27FC236}">
                <a16:creationId xmlns:a16="http://schemas.microsoft.com/office/drawing/2014/main" id="{85AC2089-A337-25E2-31F0-2B77BAE44D03}"/>
              </a:ext>
            </a:extLst>
          </p:cNvPr>
          <p:cNvSpPr txBox="1">
            <a:spLocks noGrp="1"/>
          </p:cNvSpPr>
          <p:nvPr>
            <p:ph type="sldNum" sz="quarter" idx="8"/>
          </p:nvPr>
        </p:nvSpPr>
        <p:spPr>
          <a:xfrm>
            <a:off x="11274094" y="6355080"/>
            <a:ext cx="457200" cy="365129"/>
          </a:xfrm>
        </p:spPr>
        <p:txBody>
          <a:bodyPr/>
          <a:lstStyle>
            <a:lvl1pPr>
              <a:defRPr>
                <a:solidFill>
                  <a:srgbClr val="FFFFFF"/>
                </a:solidFill>
              </a:defRPr>
            </a:lvl1pPr>
          </a:lstStyle>
          <a:p>
            <a:pPr lvl="0"/>
            <a:fld id="{195183C2-346A-48F1-974B-E54B758C3EF6}" type="slidenum">
              <a:t>‹#›</a:t>
            </a:fld>
            <a:endParaRPr lang="en-US"/>
          </a:p>
        </p:txBody>
      </p:sp>
    </p:spTree>
    <p:extLst>
      <p:ext uri="{BB962C8B-B14F-4D97-AF65-F5344CB8AC3E}">
        <p14:creationId xmlns:p14="http://schemas.microsoft.com/office/powerpoint/2010/main" val="11070907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left">
    <p:bg>
      <p:bgPr>
        <a:solidFill>
          <a:srgbClr val="385E88"/>
        </a:solidFill>
        <a:effectLst/>
      </p:bgPr>
    </p:bg>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D5AAF52F-7A4F-D0AB-713C-880EC0063E07}"/>
              </a:ext>
            </a:extLst>
          </p:cNvPr>
          <p:cNvSpPr/>
          <p:nvPr/>
        </p:nvSpPr>
        <p:spPr>
          <a:xfrm>
            <a:off x="10162028" y="2014432"/>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Rectangle 23">
            <a:extLst>
              <a:ext uri="{FF2B5EF4-FFF2-40B4-BE49-F238E27FC236}">
                <a16:creationId xmlns:a16="http://schemas.microsoft.com/office/drawing/2014/main" id="{4B9316CB-ECBC-67CD-B744-D82CEBF49DBD}"/>
              </a:ext>
            </a:extLst>
          </p:cNvPr>
          <p:cNvSpPr/>
          <p:nvPr/>
        </p:nvSpPr>
        <p:spPr>
          <a:xfrm rot="5400013">
            <a:off x="10160492" y="2024573"/>
            <a:ext cx="2029968" cy="2029968"/>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 name="Rectangle 8">
            <a:extLst>
              <a:ext uri="{FF2B5EF4-FFF2-40B4-BE49-F238E27FC236}">
                <a16:creationId xmlns:a16="http://schemas.microsoft.com/office/drawing/2014/main" id="{E090BBEE-14DA-1436-07DF-69804A74A12A}"/>
              </a:ext>
            </a:extLst>
          </p:cNvPr>
          <p:cNvSpPr/>
          <p:nvPr/>
        </p:nvSpPr>
        <p:spPr>
          <a:xfrm>
            <a:off x="10162028" y="0"/>
            <a:ext cx="2029968" cy="2029968"/>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5" name="Graphic 7">
            <a:extLst>
              <a:ext uri="{FF2B5EF4-FFF2-40B4-BE49-F238E27FC236}">
                <a16:creationId xmlns:a16="http://schemas.microsoft.com/office/drawing/2014/main" id="{7EC323C0-C392-B48D-CFFA-43F353983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10162028" y="0"/>
            <a:ext cx="2029968" cy="2029968"/>
          </a:xfrm>
          <a:prstGeom prst="rect">
            <a:avLst/>
          </a:prstGeom>
          <a:noFill/>
          <a:ln cap="flat">
            <a:noFill/>
          </a:ln>
        </p:spPr>
      </p:pic>
      <p:sp>
        <p:nvSpPr>
          <p:cNvPr id="6" name="Rectangle 6">
            <a:extLst>
              <a:ext uri="{FF2B5EF4-FFF2-40B4-BE49-F238E27FC236}">
                <a16:creationId xmlns:a16="http://schemas.microsoft.com/office/drawing/2014/main" id="{4B009D9B-A655-BE63-2F56-432EEE31E1EC}"/>
              </a:ext>
            </a:extLst>
          </p:cNvPr>
          <p:cNvSpPr/>
          <p:nvPr/>
        </p:nvSpPr>
        <p:spPr>
          <a:xfrm>
            <a:off x="8139367" y="-7086"/>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7" name="Title 1">
            <a:extLst>
              <a:ext uri="{FF2B5EF4-FFF2-40B4-BE49-F238E27FC236}">
                <a16:creationId xmlns:a16="http://schemas.microsoft.com/office/drawing/2014/main" id="{1F5A7CEC-FC2E-22F3-D48C-9326069D348D}"/>
              </a:ext>
            </a:extLst>
          </p:cNvPr>
          <p:cNvSpPr txBox="1">
            <a:spLocks noGrp="1"/>
          </p:cNvSpPr>
          <p:nvPr>
            <p:ph type="title"/>
          </p:nvPr>
        </p:nvSpPr>
        <p:spPr>
          <a:xfrm>
            <a:off x="914400" y="896112"/>
            <a:ext cx="6800850" cy="1325880"/>
          </a:xfrm>
        </p:spPr>
        <p:txBody>
          <a:bodyPr anchor="t"/>
          <a:lstStyle>
            <a:lvl1pPr>
              <a:defRPr cap="all">
                <a:solidFill>
                  <a:srgbClr val="F8F0E3"/>
                </a:solidFill>
              </a:defRPr>
            </a:lvl1pPr>
          </a:lstStyle>
          <a:p>
            <a:pPr lvl="0"/>
            <a:r>
              <a:rPr lang="en-US"/>
              <a:t>CLICK TO ADD TITLE</a:t>
            </a:r>
          </a:p>
        </p:txBody>
      </p:sp>
      <p:sp>
        <p:nvSpPr>
          <p:cNvPr id="8" name="Text Placeholder 9">
            <a:extLst>
              <a:ext uri="{FF2B5EF4-FFF2-40B4-BE49-F238E27FC236}">
                <a16:creationId xmlns:a16="http://schemas.microsoft.com/office/drawing/2014/main" id="{025A36FA-AF60-17D3-130E-90DA01EC0998}"/>
              </a:ext>
            </a:extLst>
          </p:cNvPr>
          <p:cNvSpPr txBox="1">
            <a:spLocks noGrp="1"/>
          </p:cNvSpPr>
          <p:nvPr>
            <p:ph type="body" idx="4294967295"/>
          </p:nvPr>
        </p:nvSpPr>
        <p:spPr>
          <a:xfrm>
            <a:off x="914400" y="2206374"/>
            <a:ext cx="6800850" cy="3840480"/>
          </a:xfrm>
        </p:spPr>
        <p:txBody>
          <a:bodyPr/>
          <a:lstStyle>
            <a:lvl1pPr marL="0" indent="0">
              <a:lnSpc>
                <a:spcPts val="2400"/>
              </a:lnSpc>
              <a:buNone/>
              <a:defRPr sz="1800">
                <a:solidFill>
                  <a:srgbClr val="F8F0E3"/>
                </a:solidFill>
              </a:defRPr>
            </a:lvl1pPr>
          </a:lstStyle>
          <a:p>
            <a:pPr lvl="0"/>
            <a:r>
              <a:rPr lang="en-US"/>
              <a:t>Click to edit Master text styles</a:t>
            </a:r>
          </a:p>
        </p:txBody>
      </p:sp>
      <p:sp>
        <p:nvSpPr>
          <p:cNvPr id="9" name="Rectangle 31">
            <a:extLst>
              <a:ext uri="{FF2B5EF4-FFF2-40B4-BE49-F238E27FC236}">
                <a16:creationId xmlns:a16="http://schemas.microsoft.com/office/drawing/2014/main" id="{E14C42F4-0AF8-CBF1-C99F-3BFC8F3FE992}"/>
              </a:ext>
            </a:extLst>
          </p:cNvPr>
          <p:cNvSpPr/>
          <p:nvPr/>
        </p:nvSpPr>
        <p:spPr>
          <a:xfrm flipH="1">
            <a:off x="8127479" y="4807778"/>
            <a:ext cx="2032939"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33">
            <a:extLst>
              <a:ext uri="{FF2B5EF4-FFF2-40B4-BE49-F238E27FC236}">
                <a16:creationId xmlns:a16="http://schemas.microsoft.com/office/drawing/2014/main" id="{F22E3FDA-C8AA-F07D-C80A-5D29A5BD8A4C}"/>
              </a:ext>
            </a:extLst>
          </p:cNvPr>
          <p:cNvSpPr/>
          <p:nvPr/>
        </p:nvSpPr>
        <p:spPr>
          <a:xfrm>
            <a:off x="10160492" y="4041538"/>
            <a:ext cx="2029968"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1" name="Picture 34" descr="A black and white striped pattern&#10;&#10;Description automatically generated with low confidence">
            <a:extLst>
              <a:ext uri="{FF2B5EF4-FFF2-40B4-BE49-F238E27FC236}">
                <a16:creationId xmlns:a16="http://schemas.microsoft.com/office/drawing/2014/main" id="{D5C9FF2B-3389-6956-8FDF-B3EAE8929D2C}"/>
              </a:ext>
            </a:extLst>
          </p:cNvPr>
          <p:cNvPicPr>
            <a:picLocks noChangeAspect="1"/>
          </p:cNvPicPr>
          <p:nvPr/>
        </p:nvPicPr>
        <p:blipFill>
          <a:blip r:embed="rId4"/>
          <a:stretch>
            <a:fillRect/>
          </a:stretch>
        </p:blipFill>
        <p:spPr>
          <a:xfrm>
            <a:off x="10177272" y="5079565"/>
            <a:ext cx="2019296" cy="999448"/>
          </a:xfrm>
          <a:prstGeom prst="rect">
            <a:avLst/>
          </a:prstGeom>
          <a:noFill/>
          <a:ln cap="flat">
            <a:noFill/>
          </a:ln>
        </p:spPr>
      </p:pic>
      <p:pic>
        <p:nvPicPr>
          <p:cNvPr id="12" name="Graphic 35">
            <a:extLst>
              <a:ext uri="{FF2B5EF4-FFF2-40B4-BE49-F238E27FC236}">
                <a16:creationId xmlns:a16="http://schemas.microsoft.com/office/drawing/2014/main" id="{389E0C89-986A-1583-9131-057240C669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799991">
            <a:off x="8139641" y="-9144"/>
            <a:ext cx="2029968" cy="2029968"/>
          </a:xfrm>
          <a:prstGeom prst="rect">
            <a:avLst/>
          </a:prstGeom>
          <a:noFill/>
          <a:ln cap="flat">
            <a:noFill/>
          </a:ln>
        </p:spPr>
      </p:pic>
      <p:sp>
        <p:nvSpPr>
          <p:cNvPr id="13" name="Rectangle 36">
            <a:extLst>
              <a:ext uri="{FF2B5EF4-FFF2-40B4-BE49-F238E27FC236}">
                <a16:creationId xmlns:a16="http://schemas.microsoft.com/office/drawing/2014/main" id="{5C1F9339-B463-462A-8856-A41CAD3F2864}"/>
              </a:ext>
            </a:extLst>
          </p:cNvPr>
          <p:cNvSpPr/>
          <p:nvPr/>
        </p:nvSpPr>
        <p:spPr>
          <a:xfrm>
            <a:off x="10158984" y="6016752"/>
            <a:ext cx="2029968" cy="84124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4" name="Graphic 37">
            <a:extLst>
              <a:ext uri="{FF2B5EF4-FFF2-40B4-BE49-F238E27FC236}">
                <a16:creationId xmlns:a16="http://schemas.microsoft.com/office/drawing/2014/main" id="{D58737A5-27E9-A89B-3087-FDD432623A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1155" y="4828032"/>
            <a:ext cx="2029968" cy="2029968"/>
          </a:xfrm>
          <a:prstGeom prst="rect">
            <a:avLst/>
          </a:prstGeom>
          <a:noFill/>
          <a:ln cap="flat">
            <a:noFill/>
          </a:ln>
        </p:spPr>
      </p:pic>
      <p:grpSp>
        <p:nvGrpSpPr>
          <p:cNvPr id="15" name="Group 39">
            <a:extLst>
              <a:ext uri="{FF2B5EF4-FFF2-40B4-BE49-F238E27FC236}">
                <a16:creationId xmlns:a16="http://schemas.microsoft.com/office/drawing/2014/main" id="{EE3C1D29-7C91-A752-B100-C15B55956665}"/>
              </a:ext>
            </a:extLst>
          </p:cNvPr>
          <p:cNvGrpSpPr/>
          <p:nvPr/>
        </p:nvGrpSpPr>
        <p:grpSpPr>
          <a:xfrm>
            <a:off x="8227716" y="2092723"/>
            <a:ext cx="1920240" cy="1920240"/>
            <a:chOff x="8227716" y="2092723"/>
            <a:chExt cx="1920240" cy="1920240"/>
          </a:xfrm>
        </p:grpSpPr>
        <p:grpSp>
          <p:nvGrpSpPr>
            <p:cNvPr id="16" name="Group 40">
              <a:extLst>
                <a:ext uri="{FF2B5EF4-FFF2-40B4-BE49-F238E27FC236}">
                  <a16:creationId xmlns:a16="http://schemas.microsoft.com/office/drawing/2014/main" id="{896ADFF2-B756-14C8-AD46-0B18E418E3F7}"/>
                </a:ext>
              </a:extLst>
            </p:cNvPr>
            <p:cNvGrpSpPr/>
            <p:nvPr/>
          </p:nvGrpSpPr>
          <p:grpSpPr>
            <a:xfrm>
              <a:off x="8227716" y="2092723"/>
              <a:ext cx="1920240" cy="1920240"/>
              <a:chOff x="8227716" y="2092723"/>
              <a:chExt cx="1920240" cy="1920240"/>
            </a:xfrm>
          </p:grpSpPr>
          <p:grpSp>
            <p:nvGrpSpPr>
              <p:cNvPr id="17" name="Group 42">
                <a:extLst>
                  <a:ext uri="{FF2B5EF4-FFF2-40B4-BE49-F238E27FC236}">
                    <a16:creationId xmlns:a16="http://schemas.microsoft.com/office/drawing/2014/main" id="{C5718ACC-9B1E-182C-DB33-5DDAD357A51F}"/>
                  </a:ext>
                </a:extLst>
              </p:cNvPr>
              <p:cNvGrpSpPr/>
              <p:nvPr/>
            </p:nvGrpSpPr>
            <p:grpSpPr>
              <a:xfrm>
                <a:off x="8227716" y="2092723"/>
                <a:ext cx="1920240" cy="1920240"/>
                <a:chOff x="8227716" y="2092723"/>
                <a:chExt cx="1920240" cy="1920240"/>
              </a:xfrm>
            </p:grpSpPr>
            <p:grpSp>
              <p:nvGrpSpPr>
                <p:cNvPr id="18" name="Group 48">
                  <a:extLst>
                    <a:ext uri="{FF2B5EF4-FFF2-40B4-BE49-F238E27FC236}">
                      <a16:creationId xmlns:a16="http://schemas.microsoft.com/office/drawing/2014/main" id="{40843E7B-5925-FC91-5E45-9A5F5D695153}"/>
                    </a:ext>
                  </a:extLst>
                </p:cNvPr>
                <p:cNvGrpSpPr/>
                <p:nvPr/>
              </p:nvGrpSpPr>
              <p:grpSpPr>
                <a:xfrm>
                  <a:off x="8227716" y="2092723"/>
                  <a:ext cx="1920240" cy="1920240"/>
                  <a:chOff x="8227716" y="2092723"/>
                  <a:chExt cx="1920240" cy="1920240"/>
                </a:xfrm>
              </p:grpSpPr>
              <p:grpSp>
                <p:nvGrpSpPr>
                  <p:cNvPr id="19" name="Group 50">
                    <a:extLst>
                      <a:ext uri="{FF2B5EF4-FFF2-40B4-BE49-F238E27FC236}">
                        <a16:creationId xmlns:a16="http://schemas.microsoft.com/office/drawing/2014/main" id="{B7DB6261-F0FA-E3DF-5DDA-6DF34B11C564}"/>
                      </a:ext>
                    </a:extLst>
                  </p:cNvPr>
                  <p:cNvGrpSpPr/>
                  <p:nvPr/>
                </p:nvGrpSpPr>
                <p:grpSpPr>
                  <a:xfrm>
                    <a:off x="8227716" y="2092723"/>
                    <a:ext cx="1920240" cy="1920240"/>
                    <a:chOff x="8227716" y="2092723"/>
                    <a:chExt cx="1920240" cy="1920240"/>
                  </a:xfrm>
                </p:grpSpPr>
                <p:grpSp>
                  <p:nvGrpSpPr>
                    <p:cNvPr id="20" name="Group 52">
                      <a:extLst>
                        <a:ext uri="{FF2B5EF4-FFF2-40B4-BE49-F238E27FC236}">
                          <a16:creationId xmlns:a16="http://schemas.microsoft.com/office/drawing/2014/main" id="{2774EA23-6B49-BA5B-0B36-F4ED5474D74C}"/>
                        </a:ext>
                      </a:extLst>
                    </p:cNvPr>
                    <p:cNvGrpSpPr/>
                    <p:nvPr/>
                  </p:nvGrpSpPr>
                  <p:grpSpPr>
                    <a:xfrm>
                      <a:off x="8227716" y="2092723"/>
                      <a:ext cx="1920240" cy="1920240"/>
                      <a:chOff x="8227716" y="2092723"/>
                      <a:chExt cx="1920240" cy="1920240"/>
                    </a:xfrm>
                  </p:grpSpPr>
                  <p:grpSp>
                    <p:nvGrpSpPr>
                      <p:cNvPr id="21" name="Group 54">
                        <a:extLst>
                          <a:ext uri="{FF2B5EF4-FFF2-40B4-BE49-F238E27FC236}">
                            <a16:creationId xmlns:a16="http://schemas.microsoft.com/office/drawing/2014/main" id="{BF66039D-0440-ED92-4012-3C95FC336D6D}"/>
                          </a:ext>
                        </a:extLst>
                      </p:cNvPr>
                      <p:cNvGrpSpPr/>
                      <p:nvPr/>
                    </p:nvGrpSpPr>
                    <p:grpSpPr>
                      <a:xfrm>
                        <a:off x="8227716" y="2092723"/>
                        <a:ext cx="1920240" cy="1920240"/>
                        <a:chOff x="8227716" y="2092723"/>
                        <a:chExt cx="1920240" cy="1920240"/>
                      </a:xfrm>
                    </p:grpSpPr>
                    <p:grpSp>
                      <p:nvGrpSpPr>
                        <p:cNvPr id="22" name="Group 56">
                          <a:extLst>
                            <a:ext uri="{FF2B5EF4-FFF2-40B4-BE49-F238E27FC236}">
                              <a16:creationId xmlns:a16="http://schemas.microsoft.com/office/drawing/2014/main" id="{1F8393A2-5533-8310-C6EF-85DBDC7947D9}"/>
                            </a:ext>
                          </a:extLst>
                        </p:cNvPr>
                        <p:cNvGrpSpPr/>
                        <p:nvPr/>
                      </p:nvGrpSpPr>
                      <p:grpSpPr>
                        <a:xfrm>
                          <a:off x="8227716" y="2092723"/>
                          <a:ext cx="1920240" cy="1920240"/>
                          <a:chOff x="8227716" y="2092723"/>
                          <a:chExt cx="1920240" cy="1920240"/>
                        </a:xfrm>
                      </p:grpSpPr>
                      <p:sp>
                        <p:nvSpPr>
                          <p:cNvPr id="23" name="Oval 58">
                            <a:extLst>
                              <a:ext uri="{FF2B5EF4-FFF2-40B4-BE49-F238E27FC236}">
                                <a16:creationId xmlns:a16="http://schemas.microsoft.com/office/drawing/2014/main" id="{DE7C262D-C670-0089-CF3F-EDD843C1EAF5}"/>
                              </a:ext>
                            </a:extLst>
                          </p:cNvPr>
                          <p:cNvSpPr/>
                          <p:nvPr/>
                        </p:nvSpPr>
                        <p:spPr>
                          <a:xfrm>
                            <a:off x="8227716" y="2092723"/>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4" name="Oval 59">
                            <a:extLst>
                              <a:ext uri="{FF2B5EF4-FFF2-40B4-BE49-F238E27FC236}">
                                <a16:creationId xmlns:a16="http://schemas.microsoft.com/office/drawing/2014/main" id="{7C1A0CAF-F4D2-9CE3-8D0D-D305692BA0C9}"/>
                              </a:ext>
                            </a:extLst>
                          </p:cNvPr>
                          <p:cNvSpPr/>
                          <p:nvPr/>
                        </p:nvSpPr>
                        <p:spPr>
                          <a:xfrm>
                            <a:off x="8299725" y="2164732"/>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57">
                          <a:extLst>
                            <a:ext uri="{FF2B5EF4-FFF2-40B4-BE49-F238E27FC236}">
                              <a16:creationId xmlns:a16="http://schemas.microsoft.com/office/drawing/2014/main" id="{2AF8EC69-AE0E-5D0B-4CCD-1B8F28D91F8A}"/>
                            </a:ext>
                          </a:extLst>
                        </p:cNvPr>
                        <p:cNvSpPr/>
                        <p:nvPr/>
                      </p:nvSpPr>
                      <p:spPr>
                        <a:xfrm>
                          <a:off x="8371734" y="2236741"/>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55">
                        <a:extLst>
                          <a:ext uri="{FF2B5EF4-FFF2-40B4-BE49-F238E27FC236}">
                            <a16:creationId xmlns:a16="http://schemas.microsoft.com/office/drawing/2014/main" id="{E53F7BDE-E4C0-64B5-E462-96BC4D01D64F}"/>
                          </a:ext>
                        </a:extLst>
                      </p:cNvPr>
                      <p:cNvSpPr/>
                      <p:nvPr/>
                    </p:nvSpPr>
                    <p:spPr>
                      <a:xfrm>
                        <a:off x="8443743" y="2308750"/>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7" name="Oval 53">
                      <a:extLst>
                        <a:ext uri="{FF2B5EF4-FFF2-40B4-BE49-F238E27FC236}">
                          <a16:creationId xmlns:a16="http://schemas.microsoft.com/office/drawing/2014/main" id="{F28FB48C-85EA-D8AE-D37B-16337776B96D}"/>
                        </a:ext>
                      </a:extLst>
                    </p:cNvPr>
                    <p:cNvSpPr/>
                    <p:nvPr/>
                  </p:nvSpPr>
                  <p:spPr>
                    <a:xfrm>
                      <a:off x="8515752" y="2380759"/>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8" name="Oval 51">
                    <a:extLst>
                      <a:ext uri="{FF2B5EF4-FFF2-40B4-BE49-F238E27FC236}">
                        <a16:creationId xmlns:a16="http://schemas.microsoft.com/office/drawing/2014/main" id="{949C1216-8994-4300-FC27-F9ADA2FCF302}"/>
                      </a:ext>
                    </a:extLst>
                  </p:cNvPr>
                  <p:cNvSpPr/>
                  <p:nvPr/>
                </p:nvSpPr>
                <p:spPr>
                  <a:xfrm>
                    <a:off x="8587761" y="2452768"/>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9" name="Oval 49">
                  <a:extLst>
                    <a:ext uri="{FF2B5EF4-FFF2-40B4-BE49-F238E27FC236}">
                      <a16:creationId xmlns:a16="http://schemas.microsoft.com/office/drawing/2014/main" id="{CB0FD9F8-87FB-5061-E09E-41DC3FE8918C}"/>
                    </a:ext>
                  </a:extLst>
                </p:cNvPr>
                <p:cNvSpPr/>
                <p:nvPr/>
              </p:nvSpPr>
              <p:spPr>
                <a:xfrm>
                  <a:off x="8659770" y="2524777"/>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0" name="Oval 43">
                <a:extLst>
                  <a:ext uri="{FF2B5EF4-FFF2-40B4-BE49-F238E27FC236}">
                    <a16:creationId xmlns:a16="http://schemas.microsoft.com/office/drawing/2014/main" id="{C7206113-062F-D5FD-4536-617AB60BE058}"/>
                  </a:ext>
                </a:extLst>
              </p:cNvPr>
              <p:cNvSpPr/>
              <p:nvPr/>
            </p:nvSpPr>
            <p:spPr>
              <a:xfrm>
                <a:off x="8731779" y="2596786"/>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1" name="Oval 44">
                <a:extLst>
                  <a:ext uri="{FF2B5EF4-FFF2-40B4-BE49-F238E27FC236}">
                    <a16:creationId xmlns:a16="http://schemas.microsoft.com/office/drawing/2014/main" id="{97820EC6-847B-C5E8-EA4F-7638A5F753B8}"/>
                  </a:ext>
                </a:extLst>
              </p:cNvPr>
              <p:cNvSpPr/>
              <p:nvPr/>
            </p:nvSpPr>
            <p:spPr>
              <a:xfrm>
                <a:off x="8803788" y="2668795"/>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2" name="Oval 45">
                <a:extLst>
                  <a:ext uri="{FF2B5EF4-FFF2-40B4-BE49-F238E27FC236}">
                    <a16:creationId xmlns:a16="http://schemas.microsoft.com/office/drawing/2014/main" id="{DC0F3740-9DAF-5229-700F-45EA5F4A40E4}"/>
                  </a:ext>
                </a:extLst>
              </p:cNvPr>
              <p:cNvSpPr/>
              <p:nvPr/>
            </p:nvSpPr>
            <p:spPr>
              <a:xfrm>
                <a:off x="8875797" y="2740804"/>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3" name="Oval 46">
                <a:extLst>
                  <a:ext uri="{FF2B5EF4-FFF2-40B4-BE49-F238E27FC236}">
                    <a16:creationId xmlns:a16="http://schemas.microsoft.com/office/drawing/2014/main" id="{CDACD629-72FD-725D-7265-E98495D3CD3B}"/>
                  </a:ext>
                </a:extLst>
              </p:cNvPr>
              <p:cNvSpPr/>
              <p:nvPr/>
            </p:nvSpPr>
            <p:spPr>
              <a:xfrm>
                <a:off x="8947806" y="2812813"/>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4" name="Oval 47">
                <a:extLst>
                  <a:ext uri="{FF2B5EF4-FFF2-40B4-BE49-F238E27FC236}">
                    <a16:creationId xmlns:a16="http://schemas.microsoft.com/office/drawing/2014/main" id="{F67A4841-DA97-9C30-0C38-4A34F915143C}"/>
                  </a:ext>
                </a:extLst>
              </p:cNvPr>
              <p:cNvSpPr/>
              <p:nvPr/>
            </p:nvSpPr>
            <p:spPr>
              <a:xfrm>
                <a:off x="9019815" y="2884822"/>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5" name="Oval 41">
              <a:extLst>
                <a:ext uri="{FF2B5EF4-FFF2-40B4-BE49-F238E27FC236}">
                  <a16:creationId xmlns:a16="http://schemas.microsoft.com/office/drawing/2014/main" id="{BE8D9940-7CE3-B6F3-92AE-4AE74E9CB942}"/>
                </a:ext>
              </a:extLst>
            </p:cNvPr>
            <p:cNvSpPr/>
            <p:nvPr/>
          </p:nvSpPr>
          <p:spPr>
            <a:xfrm>
              <a:off x="9091824" y="2956831"/>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6" name="Rectangle 60">
            <a:extLst>
              <a:ext uri="{FF2B5EF4-FFF2-40B4-BE49-F238E27FC236}">
                <a16:creationId xmlns:a16="http://schemas.microsoft.com/office/drawing/2014/main" id="{853EB29D-8905-F0C3-2E79-F108B427D6F0}"/>
              </a:ext>
            </a:extLst>
          </p:cNvPr>
          <p:cNvSpPr/>
          <p:nvPr/>
        </p:nvSpPr>
        <p:spPr>
          <a:xfrm>
            <a:off x="8138160" y="4045872"/>
            <a:ext cx="2029968" cy="822960"/>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7" name="Freeform: Shape 61">
            <a:extLst>
              <a:ext uri="{FF2B5EF4-FFF2-40B4-BE49-F238E27FC236}">
                <a16:creationId xmlns:a16="http://schemas.microsoft.com/office/drawing/2014/main" id="{C22AF0A8-EC25-5F17-DD29-15E788463E74}"/>
              </a:ext>
            </a:extLst>
          </p:cNvPr>
          <p:cNvSpPr/>
          <p:nvPr/>
        </p:nvSpPr>
        <p:spPr>
          <a:xfrm>
            <a:off x="8138160" y="2029968"/>
            <a:ext cx="1014984" cy="201168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38" name="Straight Connector 62">
            <a:extLst>
              <a:ext uri="{FF2B5EF4-FFF2-40B4-BE49-F238E27FC236}">
                <a16:creationId xmlns:a16="http://schemas.microsoft.com/office/drawing/2014/main" id="{017135F1-CF08-ED55-E99F-AB873BC35B65}"/>
              </a:ext>
            </a:extLst>
          </p:cNvPr>
          <p:cNvCxnSpPr/>
          <p:nvPr/>
        </p:nvCxnSpPr>
        <p:spPr>
          <a:xfrm flipV="1">
            <a:off x="8138160" y="2012064"/>
            <a:ext cx="3044951" cy="64"/>
          </a:xfrm>
          <a:prstGeom prst="straightConnector1">
            <a:avLst/>
          </a:prstGeom>
          <a:noFill/>
          <a:ln w="38103" cap="flat">
            <a:solidFill>
              <a:srgbClr val="F8F0E3"/>
            </a:solidFill>
            <a:prstDash val="solid"/>
            <a:miter/>
          </a:ln>
        </p:spPr>
      </p:cxnSp>
      <p:sp>
        <p:nvSpPr>
          <p:cNvPr id="39" name="Oval 63">
            <a:extLst>
              <a:ext uri="{FF2B5EF4-FFF2-40B4-BE49-F238E27FC236}">
                <a16:creationId xmlns:a16="http://schemas.microsoft.com/office/drawing/2014/main" id="{F337E59B-BE0D-DAF6-2226-069D2C9E1E55}"/>
              </a:ext>
            </a:extLst>
          </p:cNvPr>
          <p:cNvSpPr/>
          <p:nvPr/>
        </p:nvSpPr>
        <p:spPr>
          <a:xfrm>
            <a:off x="11055096" y="1874904"/>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0" name="Date Placeholder 3">
            <a:extLst>
              <a:ext uri="{FF2B5EF4-FFF2-40B4-BE49-F238E27FC236}">
                <a16:creationId xmlns:a16="http://schemas.microsoft.com/office/drawing/2014/main" id="{F15345C4-92F9-0786-4AA9-7C388C907629}"/>
              </a:ext>
            </a:extLst>
          </p:cNvPr>
          <p:cNvSpPr txBox="1">
            <a:spLocks noGrp="1"/>
          </p:cNvSpPr>
          <p:nvPr>
            <p:ph type="dt" sz="half" idx="7"/>
          </p:nvPr>
        </p:nvSpPr>
        <p:spPr>
          <a:xfrm>
            <a:off x="914400" y="6355080"/>
            <a:ext cx="1097280" cy="365129"/>
          </a:xfrm>
        </p:spPr>
        <p:txBody>
          <a:bodyPr/>
          <a:lstStyle>
            <a:lvl1pPr>
              <a:defRPr>
                <a:solidFill>
                  <a:srgbClr val="FFFFFF"/>
                </a:solidFill>
              </a:defRPr>
            </a:lvl1pPr>
          </a:lstStyle>
          <a:p>
            <a:pPr lvl="0"/>
            <a:r>
              <a:rPr lang="en-US"/>
              <a:t>20XX</a:t>
            </a:r>
          </a:p>
        </p:txBody>
      </p:sp>
      <p:sp>
        <p:nvSpPr>
          <p:cNvPr id="41" name="Footer Placeholder 4">
            <a:extLst>
              <a:ext uri="{FF2B5EF4-FFF2-40B4-BE49-F238E27FC236}">
                <a16:creationId xmlns:a16="http://schemas.microsoft.com/office/drawing/2014/main" id="{F12D6541-5A05-771B-704D-2607193A0D1B}"/>
              </a:ext>
            </a:extLst>
          </p:cNvPr>
          <p:cNvSpPr txBox="1">
            <a:spLocks noGrp="1"/>
          </p:cNvSpPr>
          <p:nvPr>
            <p:ph type="ftr" sz="quarter" idx="9"/>
          </p:nvPr>
        </p:nvSpPr>
        <p:spPr>
          <a:xfrm>
            <a:off x="5499887" y="6355080"/>
            <a:ext cx="2286000" cy="365129"/>
          </a:xfrm>
        </p:spPr>
        <p:txBody>
          <a:bodyPr/>
          <a:lstStyle>
            <a:lvl1pPr>
              <a:defRPr>
                <a:solidFill>
                  <a:srgbClr val="FFFFFF"/>
                </a:solidFill>
              </a:defRPr>
            </a:lvl1pPr>
          </a:lstStyle>
          <a:p>
            <a:pPr lvl="0"/>
            <a:r>
              <a:rPr lang="en-US"/>
              <a:t>Pitch deck title</a:t>
            </a:r>
          </a:p>
        </p:txBody>
      </p:sp>
      <p:sp>
        <p:nvSpPr>
          <p:cNvPr id="42" name="Slide Number Placeholder 5">
            <a:extLst>
              <a:ext uri="{FF2B5EF4-FFF2-40B4-BE49-F238E27FC236}">
                <a16:creationId xmlns:a16="http://schemas.microsoft.com/office/drawing/2014/main" id="{93B2D1D9-2700-2EDC-2D07-4DC6184DCBB4}"/>
              </a:ext>
            </a:extLst>
          </p:cNvPr>
          <p:cNvSpPr txBox="1">
            <a:spLocks noGrp="1"/>
          </p:cNvSpPr>
          <p:nvPr>
            <p:ph type="sldNum" sz="quarter" idx="8"/>
          </p:nvPr>
        </p:nvSpPr>
        <p:spPr>
          <a:xfrm>
            <a:off x="11274094" y="6355080"/>
            <a:ext cx="457200" cy="365129"/>
          </a:xfrm>
        </p:spPr>
        <p:txBody>
          <a:bodyPr/>
          <a:lstStyle>
            <a:lvl1pPr>
              <a:defRPr>
                <a:solidFill>
                  <a:srgbClr val="FFFFFF"/>
                </a:solidFill>
              </a:defRPr>
            </a:lvl1pPr>
          </a:lstStyle>
          <a:p>
            <a:pPr lvl="0"/>
            <a:fld id="{EAF856FE-5119-41CF-BD7E-16C749C8B4FF}" type="slidenum">
              <a:t>‹#›</a:t>
            </a:fld>
            <a:endParaRPr lang="en-US"/>
          </a:p>
        </p:txBody>
      </p:sp>
    </p:spTree>
    <p:extLst>
      <p:ext uri="{BB962C8B-B14F-4D97-AF65-F5344CB8AC3E}">
        <p14:creationId xmlns:p14="http://schemas.microsoft.com/office/powerpoint/2010/main" val="12977375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AA2070"/>
        </a:solidFill>
        <a:effectLst/>
      </p:bgPr>
    </p:bg>
    <p:spTree>
      <p:nvGrpSpPr>
        <p:cNvPr id="1" name=""/>
        <p:cNvGrpSpPr/>
        <p:nvPr/>
      </p:nvGrpSpPr>
      <p:grpSpPr>
        <a:xfrm>
          <a:off x="0" y="0"/>
          <a:ext cx="0" cy="0"/>
          <a:chOff x="0" y="0"/>
          <a:chExt cx="0" cy="0"/>
        </a:xfrm>
      </p:grpSpPr>
      <p:sp>
        <p:nvSpPr>
          <p:cNvPr id="2" name="Rectangle 33">
            <a:extLst>
              <a:ext uri="{FF2B5EF4-FFF2-40B4-BE49-F238E27FC236}">
                <a16:creationId xmlns:a16="http://schemas.microsoft.com/office/drawing/2014/main" id="{7BC920AC-9D53-D7EF-BF5C-A301D8DB76DE}"/>
              </a:ext>
            </a:extLst>
          </p:cNvPr>
          <p:cNvSpPr/>
          <p:nvPr/>
        </p:nvSpPr>
        <p:spPr>
          <a:xfrm>
            <a:off x="2029044" y="4775408"/>
            <a:ext cx="2029968" cy="2077525"/>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BCED9F06-BFD5-9248-2814-1465378E8F60}"/>
              </a:ext>
            </a:extLst>
          </p:cNvPr>
          <p:cNvSpPr txBox="1">
            <a:spLocks noGrp="1"/>
          </p:cNvSpPr>
          <p:nvPr>
            <p:ph type="title"/>
          </p:nvPr>
        </p:nvSpPr>
        <p:spPr>
          <a:xfrm>
            <a:off x="6605936" y="1098340"/>
            <a:ext cx="5099389" cy="2264109"/>
          </a:xfrm>
        </p:spPr>
        <p:txBody>
          <a:bodyPr anchor="b" anchorCtr="1"/>
          <a:lstStyle>
            <a:lvl1pPr algn="ctr">
              <a:defRPr sz="6000" cap="all">
                <a:solidFill>
                  <a:srgbClr val="F8F0E3"/>
                </a:solidFill>
              </a:defRPr>
            </a:lvl1pPr>
          </a:lstStyle>
          <a:p>
            <a:pPr lvl="0"/>
            <a:r>
              <a:rPr lang="en-US"/>
              <a:t>Click to ADD TITLE</a:t>
            </a:r>
          </a:p>
        </p:txBody>
      </p:sp>
      <p:sp>
        <p:nvSpPr>
          <p:cNvPr id="4" name="Rectangle 9">
            <a:extLst>
              <a:ext uri="{FF2B5EF4-FFF2-40B4-BE49-F238E27FC236}">
                <a16:creationId xmlns:a16="http://schemas.microsoft.com/office/drawing/2014/main" id="{357A0FE7-B4C0-D951-68FF-DBC2464F3C67}"/>
              </a:ext>
            </a:extLst>
          </p:cNvPr>
          <p:cNvSpPr/>
          <p:nvPr/>
        </p:nvSpPr>
        <p:spPr>
          <a:xfrm>
            <a:off x="0" y="4056333"/>
            <a:ext cx="2029968" cy="2029968"/>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Rectangle 11">
            <a:extLst>
              <a:ext uri="{FF2B5EF4-FFF2-40B4-BE49-F238E27FC236}">
                <a16:creationId xmlns:a16="http://schemas.microsoft.com/office/drawing/2014/main" id="{4EEFD17D-CC2A-0F16-41CC-D358DA3ACC8F}"/>
              </a:ext>
            </a:extLst>
          </p:cNvPr>
          <p:cNvSpPr/>
          <p:nvPr/>
        </p:nvSpPr>
        <p:spPr>
          <a:xfrm>
            <a:off x="0" y="0"/>
            <a:ext cx="2029968"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6" name="Graphic 19">
            <a:extLst>
              <a:ext uri="{FF2B5EF4-FFF2-40B4-BE49-F238E27FC236}">
                <a16:creationId xmlns:a16="http://schemas.microsoft.com/office/drawing/2014/main" id="{07F1F2FB-9D4E-6623-D486-5511179313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13">
            <a:off x="0" y="4069290"/>
            <a:ext cx="2029968" cy="2029968"/>
          </a:xfrm>
          <a:prstGeom prst="rect">
            <a:avLst/>
          </a:prstGeom>
          <a:noFill/>
          <a:ln cap="flat">
            <a:noFill/>
          </a:ln>
        </p:spPr>
      </p:pic>
      <p:pic>
        <p:nvPicPr>
          <p:cNvPr id="7" name="Graphic 27">
            <a:extLst>
              <a:ext uri="{FF2B5EF4-FFF2-40B4-BE49-F238E27FC236}">
                <a16:creationId xmlns:a16="http://schemas.microsoft.com/office/drawing/2014/main" id="{9D2576B8-1DC4-9F1B-99A5-384E48BE1C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799991">
            <a:off x="2027142" y="-4307"/>
            <a:ext cx="2029968" cy="2029968"/>
          </a:xfrm>
          <a:prstGeom prst="rect">
            <a:avLst/>
          </a:prstGeom>
          <a:noFill/>
          <a:ln cap="flat">
            <a:noFill/>
          </a:ln>
        </p:spPr>
      </p:pic>
      <p:pic>
        <p:nvPicPr>
          <p:cNvPr id="8" name="Graphic 30">
            <a:extLst>
              <a:ext uri="{FF2B5EF4-FFF2-40B4-BE49-F238E27FC236}">
                <a16:creationId xmlns:a16="http://schemas.microsoft.com/office/drawing/2014/main" id="{7C1FD188-177A-EE4A-4562-6D0ED066FA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a:noFill/>
          <a:ln cap="flat">
            <a:noFill/>
          </a:ln>
        </p:spPr>
      </p:pic>
      <p:sp>
        <p:nvSpPr>
          <p:cNvPr id="9" name="Rectangle 35">
            <a:extLst>
              <a:ext uri="{FF2B5EF4-FFF2-40B4-BE49-F238E27FC236}">
                <a16:creationId xmlns:a16="http://schemas.microsoft.com/office/drawing/2014/main" id="{8B30D6EE-10B6-149C-5A1F-5A8FE9CD42CD}"/>
              </a:ext>
            </a:extLst>
          </p:cNvPr>
          <p:cNvSpPr/>
          <p:nvPr/>
        </p:nvSpPr>
        <p:spPr>
          <a:xfrm>
            <a:off x="0" y="6098435"/>
            <a:ext cx="2029968" cy="759564"/>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0" name="Rectangle 36">
            <a:extLst>
              <a:ext uri="{FF2B5EF4-FFF2-40B4-BE49-F238E27FC236}">
                <a16:creationId xmlns:a16="http://schemas.microsoft.com/office/drawing/2014/main" id="{550D7972-F8C8-9984-B210-B37F7AD32350}"/>
              </a:ext>
            </a:extLst>
          </p:cNvPr>
          <p:cNvSpPr/>
          <p:nvPr/>
        </p:nvSpPr>
        <p:spPr>
          <a:xfrm flipH="1">
            <a:off x="0" y="2027188"/>
            <a:ext cx="2032939" cy="2029968"/>
          </a:xfrm>
          <a:prstGeom prst="rect">
            <a:avLst/>
          </a:pr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1" name="Group 137">
            <a:extLst>
              <a:ext uri="{FF2B5EF4-FFF2-40B4-BE49-F238E27FC236}">
                <a16:creationId xmlns:a16="http://schemas.microsoft.com/office/drawing/2014/main" id="{E50ACEE2-79CC-7E2B-D07A-058EEEC26B85}"/>
              </a:ext>
            </a:extLst>
          </p:cNvPr>
          <p:cNvGrpSpPr/>
          <p:nvPr/>
        </p:nvGrpSpPr>
        <p:grpSpPr>
          <a:xfrm>
            <a:off x="23856" y="2069716"/>
            <a:ext cx="1965960" cy="1965960"/>
            <a:chOff x="23856" y="2069716"/>
            <a:chExt cx="1965960" cy="1965960"/>
          </a:xfrm>
        </p:grpSpPr>
        <p:grpSp>
          <p:nvGrpSpPr>
            <p:cNvPr id="12" name="Group 138">
              <a:extLst>
                <a:ext uri="{FF2B5EF4-FFF2-40B4-BE49-F238E27FC236}">
                  <a16:creationId xmlns:a16="http://schemas.microsoft.com/office/drawing/2014/main" id="{8BF0C757-B6B2-7D95-ABD8-535C5EF4CC8F}"/>
                </a:ext>
              </a:extLst>
            </p:cNvPr>
            <p:cNvGrpSpPr/>
            <p:nvPr/>
          </p:nvGrpSpPr>
          <p:grpSpPr>
            <a:xfrm>
              <a:off x="23856" y="2069716"/>
              <a:ext cx="1965960" cy="1965960"/>
              <a:chOff x="23856" y="2069716"/>
              <a:chExt cx="1965960" cy="1965960"/>
            </a:xfrm>
          </p:grpSpPr>
          <p:grpSp>
            <p:nvGrpSpPr>
              <p:cNvPr id="13" name="Group 140">
                <a:extLst>
                  <a:ext uri="{FF2B5EF4-FFF2-40B4-BE49-F238E27FC236}">
                    <a16:creationId xmlns:a16="http://schemas.microsoft.com/office/drawing/2014/main" id="{B8FCDEC4-A3F2-EA0E-15AC-0AB30DA46F26}"/>
                  </a:ext>
                </a:extLst>
              </p:cNvPr>
              <p:cNvGrpSpPr/>
              <p:nvPr/>
            </p:nvGrpSpPr>
            <p:grpSpPr>
              <a:xfrm>
                <a:off x="23856" y="2069716"/>
                <a:ext cx="1965960" cy="1965960"/>
                <a:chOff x="23856" y="2069716"/>
                <a:chExt cx="1965960" cy="1965960"/>
              </a:xfrm>
            </p:grpSpPr>
            <p:grpSp>
              <p:nvGrpSpPr>
                <p:cNvPr id="14" name="Group 146">
                  <a:extLst>
                    <a:ext uri="{FF2B5EF4-FFF2-40B4-BE49-F238E27FC236}">
                      <a16:creationId xmlns:a16="http://schemas.microsoft.com/office/drawing/2014/main" id="{90D8CE7A-DFFD-9A04-BD55-D5CBCD2C483A}"/>
                    </a:ext>
                  </a:extLst>
                </p:cNvPr>
                <p:cNvGrpSpPr/>
                <p:nvPr/>
              </p:nvGrpSpPr>
              <p:grpSpPr>
                <a:xfrm>
                  <a:off x="23856" y="2069716"/>
                  <a:ext cx="1965960" cy="1965960"/>
                  <a:chOff x="23856" y="2069716"/>
                  <a:chExt cx="1965960" cy="1965960"/>
                </a:xfrm>
              </p:grpSpPr>
              <p:grpSp>
                <p:nvGrpSpPr>
                  <p:cNvPr id="15" name="Group 148">
                    <a:extLst>
                      <a:ext uri="{FF2B5EF4-FFF2-40B4-BE49-F238E27FC236}">
                        <a16:creationId xmlns:a16="http://schemas.microsoft.com/office/drawing/2014/main" id="{E5A8E172-A1A8-1D01-41F7-951E46B515D9}"/>
                      </a:ext>
                    </a:extLst>
                  </p:cNvPr>
                  <p:cNvGrpSpPr/>
                  <p:nvPr/>
                </p:nvGrpSpPr>
                <p:grpSpPr>
                  <a:xfrm>
                    <a:off x="23856" y="2069716"/>
                    <a:ext cx="1965960" cy="1965960"/>
                    <a:chOff x="23856" y="2069716"/>
                    <a:chExt cx="1965960" cy="1965960"/>
                  </a:xfrm>
                </p:grpSpPr>
                <p:grpSp>
                  <p:nvGrpSpPr>
                    <p:cNvPr id="16" name="Group 150">
                      <a:extLst>
                        <a:ext uri="{FF2B5EF4-FFF2-40B4-BE49-F238E27FC236}">
                          <a16:creationId xmlns:a16="http://schemas.microsoft.com/office/drawing/2014/main" id="{633031F6-53A7-8292-A9BF-90EF42E6C5F3}"/>
                        </a:ext>
                      </a:extLst>
                    </p:cNvPr>
                    <p:cNvGrpSpPr/>
                    <p:nvPr/>
                  </p:nvGrpSpPr>
                  <p:grpSpPr>
                    <a:xfrm>
                      <a:off x="23856" y="2069716"/>
                      <a:ext cx="1965960" cy="1965960"/>
                      <a:chOff x="23856" y="2069716"/>
                      <a:chExt cx="1965960" cy="1965960"/>
                    </a:xfrm>
                  </p:grpSpPr>
                  <p:grpSp>
                    <p:nvGrpSpPr>
                      <p:cNvPr id="17" name="Group 152">
                        <a:extLst>
                          <a:ext uri="{FF2B5EF4-FFF2-40B4-BE49-F238E27FC236}">
                            <a16:creationId xmlns:a16="http://schemas.microsoft.com/office/drawing/2014/main" id="{F9AF1813-FCE4-447B-8A6C-EC5B36DD5885}"/>
                          </a:ext>
                        </a:extLst>
                      </p:cNvPr>
                      <p:cNvGrpSpPr/>
                      <p:nvPr/>
                    </p:nvGrpSpPr>
                    <p:grpSpPr>
                      <a:xfrm>
                        <a:off x="23856" y="2069716"/>
                        <a:ext cx="1965960" cy="1965960"/>
                        <a:chOff x="23856" y="2069716"/>
                        <a:chExt cx="1965960" cy="1965960"/>
                      </a:xfrm>
                    </p:grpSpPr>
                    <p:grpSp>
                      <p:nvGrpSpPr>
                        <p:cNvPr id="18" name="Group 154">
                          <a:extLst>
                            <a:ext uri="{FF2B5EF4-FFF2-40B4-BE49-F238E27FC236}">
                              <a16:creationId xmlns:a16="http://schemas.microsoft.com/office/drawing/2014/main" id="{4067B03F-3D9A-BC63-2BF7-99203F916914}"/>
                            </a:ext>
                          </a:extLst>
                        </p:cNvPr>
                        <p:cNvGrpSpPr/>
                        <p:nvPr/>
                      </p:nvGrpSpPr>
                      <p:grpSpPr>
                        <a:xfrm>
                          <a:off x="23856" y="2069716"/>
                          <a:ext cx="1965960" cy="1965960"/>
                          <a:chOff x="23856" y="2069716"/>
                          <a:chExt cx="1965960" cy="1965960"/>
                        </a:xfrm>
                      </p:grpSpPr>
                      <p:sp>
                        <p:nvSpPr>
                          <p:cNvPr id="19" name="Oval 156">
                            <a:extLst>
                              <a:ext uri="{FF2B5EF4-FFF2-40B4-BE49-F238E27FC236}">
                                <a16:creationId xmlns:a16="http://schemas.microsoft.com/office/drawing/2014/main" id="{90AF91B7-B1D2-8E8D-3BDD-0CE6E8727F43}"/>
                              </a:ext>
                            </a:extLst>
                          </p:cNvPr>
                          <p:cNvSpPr/>
                          <p:nvPr/>
                        </p:nvSpPr>
                        <p:spPr>
                          <a:xfrm>
                            <a:off x="23856" y="2069716"/>
                            <a:ext cx="1965960" cy="19659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0" name="Oval 157">
                            <a:extLst>
                              <a:ext uri="{FF2B5EF4-FFF2-40B4-BE49-F238E27FC236}">
                                <a16:creationId xmlns:a16="http://schemas.microsoft.com/office/drawing/2014/main" id="{D8731AC0-774A-DE82-1D06-7D7E3DAEFBFE}"/>
                              </a:ext>
                            </a:extLst>
                          </p:cNvPr>
                          <p:cNvSpPr/>
                          <p:nvPr/>
                        </p:nvSpPr>
                        <p:spPr>
                          <a:xfrm>
                            <a:off x="97575" y="2143445"/>
                            <a:ext cx="1818513" cy="1818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1" name="Oval 155">
                          <a:extLst>
                            <a:ext uri="{FF2B5EF4-FFF2-40B4-BE49-F238E27FC236}">
                              <a16:creationId xmlns:a16="http://schemas.microsoft.com/office/drawing/2014/main" id="{9A143858-4E3A-66DA-92A9-9634F34D52AA}"/>
                            </a:ext>
                          </a:extLst>
                        </p:cNvPr>
                        <p:cNvSpPr/>
                        <p:nvPr/>
                      </p:nvSpPr>
                      <p:spPr>
                        <a:xfrm>
                          <a:off x="171303" y="2217163"/>
                          <a:ext cx="1671066" cy="16710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2" name="Oval 153">
                        <a:extLst>
                          <a:ext uri="{FF2B5EF4-FFF2-40B4-BE49-F238E27FC236}">
                            <a16:creationId xmlns:a16="http://schemas.microsoft.com/office/drawing/2014/main" id="{D8027274-15E2-C87B-49C3-0263566A15FE}"/>
                          </a:ext>
                        </a:extLst>
                      </p:cNvPr>
                      <p:cNvSpPr/>
                      <p:nvPr/>
                    </p:nvSpPr>
                    <p:spPr>
                      <a:xfrm>
                        <a:off x="245022" y="2290892"/>
                        <a:ext cx="1523619" cy="152361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151">
                      <a:extLst>
                        <a:ext uri="{FF2B5EF4-FFF2-40B4-BE49-F238E27FC236}">
                          <a16:creationId xmlns:a16="http://schemas.microsoft.com/office/drawing/2014/main" id="{50B87E57-7725-117C-FE76-5845167D0ADA}"/>
                        </a:ext>
                      </a:extLst>
                    </p:cNvPr>
                    <p:cNvSpPr/>
                    <p:nvPr/>
                  </p:nvSpPr>
                  <p:spPr>
                    <a:xfrm>
                      <a:off x="318750" y="2364610"/>
                      <a:ext cx="1376172" cy="13761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149">
                    <a:extLst>
                      <a:ext uri="{FF2B5EF4-FFF2-40B4-BE49-F238E27FC236}">
                        <a16:creationId xmlns:a16="http://schemas.microsoft.com/office/drawing/2014/main" id="{EC8A34AE-8E2F-8483-01C0-589AE062C0AF}"/>
                      </a:ext>
                    </a:extLst>
                  </p:cNvPr>
                  <p:cNvSpPr/>
                  <p:nvPr/>
                </p:nvSpPr>
                <p:spPr>
                  <a:xfrm>
                    <a:off x="392469" y="2438339"/>
                    <a:ext cx="1228725" cy="12287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5" name="Oval 147">
                  <a:extLst>
                    <a:ext uri="{FF2B5EF4-FFF2-40B4-BE49-F238E27FC236}">
                      <a16:creationId xmlns:a16="http://schemas.microsoft.com/office/drawing/2014/main" id="{EDB4D711-D257-74B7-5D74-C2D070AA693B}"/>
                    </a:ext>
                  </a:extLst>
                </p:cNvPr>
                <p:cNvSpPr/>
                <p:nvPr/>
              </p:nvSpPr>
              <p:spPr>
                <a:xfrm>
                  <a:off x="466197" y="2512057"/>
                  <a:ext cx="1081278" cy="10812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6" name="Oval 141">
                <a:extLst>
                  <a:ext uri="{FF2B5EF4-FFF2-40B4-BE49-F238E27FC236}">
                    <a16:creationId xmlns:a16="http://schemas.microsoft.com/office/drawing/2014/main" id="{DA39770B-E97C-3C7D-3897-507FA6803C6A}"/>
                  </a:ext>
                </a:extLst>
              </p:cNvPr>
              <p:cNvSpPr/>
              <p:nvPr/>
            </p:nvSpPr>
            <p:spPr>
              <a:xfrm>
                <a:off x="539916" y="2585786"/>
                <a:ext cx="933831" cy="9338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7" name="Oval 142">
                <a:extLst>
                  <a:ext uri="{FF2B5EF4-FFF2-40B4-BE49-F238E27FC236}">
                    <a16:creationId xmlns:a16="http://schemas.microsoft.com/office/drawing/2014/main" id="{3B58B307-1D7D-E35E-04DF-BA5CB555BA0C}"/>
                  </a:ext>
                </a:extLst>
              </p:cNvPr>
              <p:cNvSpPr/>
              <p:nvPr/>
            </p:nvSpPr>
            <p:spPr>
              <a:xfrm>
                <a:off x="613644" y="2659504"/>
                <a:ext cx="786384" cy="7863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8" name="Oval 143">
                <a:extLst>
                  <a:ext uri="{FF2B5EF4-FFF2-40B4-BE49-F238E27FC236}">
                    <a16:creationId xmlns:a16="http://schemas.microsoft.com/office/drawing/2014/main" id="{BB1FF55B-81F8-BF50-6835-DB5949DFCE78}"/>
                  </a:ext>
                </a:extLst>
              </p:cNvPr>
              <p:cNvSpPr/>
              <p:nvPr/>
            </p:nvSpPr>
            <p:spPr>
              <a:xfrm>
                <a:off x="687363" y="2733233"/>
                <a:ext cx="638937" cy="63893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9" name="Oval 144">
                <a:extLst>
                  <a:ext uri="{FF2B5EF4-FFF2-40B4-BE49-F238E27FC236}">
                    <a16:creationId xmlns:a16="http://schemas.microsoft.com/office/drawing/2014/main" id="{67C407ED-D4F8-2DB5-BE4F-D3F37D2019BB}"/>
                  </a:ext>
                </a:extLst>
              </p:cNvPr>
              <p:cNvSpPr/>
              <p:nvPr/>
            </p:nvSpPr>
            <p:spPr>
              <a:xfrm>
                <a:off x="761091" y="2806951"/>
                <a:ext cx="491490" cy="4914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30" name="Oval 145">
                <a:extLst>
                  <a:ext uri="{FF2B5EF4-FFF2-40B4-BE49-F238E27FC236}">
                    <a16:creationId xmlns:a16="http://schemas.microsoft.com/office/drawing/2014/main" id="{C27F6ED4-B555-DCC3-DBA8-D57D3D511FAF}"/>
                  </a:ext>
                </a:extLst>
              </p:cNvPr>
              <p:cNvSpPr/>
              <p:nvPr/>
            </p:nvSpPr>
            <p:spPr>
              <a:xfrm>
                <a:off x="834810" y="2880680"/>
                <a:ext cx="344043" cy="34404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1" name="Oval 139">
              <a:extLst>
                <a:ext uri="{FF2B5EF4-FFF2-40B4-BE49-F238E27FC236}">
                  <a16:creationId xmlns:a16="http://schemas.microsoft.com/office/drawing/2014/main" id="{F3E89470-4BA8-FBD0-7565-9028E8C5CBFD}"/>
                </a:ext>
              </a:extLst>
            </p:cNvPr>
            <p:cNvSpPr/>
            <p:nvPr/>
          </p:nvSpPr>
          <p:spPr>
            <a:xfrm>
              <a:off x="908538" y="2954398"/>
              <a:ext cx="196596" cy="1965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58215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2" name="Freeform: Shape 37">
            <a:extLst>
              <a:ext uri="{FF2B5EF4-FFF2-40B4-BE49-F238E27FC236}">
                <a16:creationId xmlns:a16="http://schemas.microsoft.com/office/drawing/2014/main" id="{1C77D294-00E9-E82B-3BCA-4D55F5522365}"/>
              </a:ext>
            </a:extLst>
          </p:cNvPr>
          <p:cNvSpPr/>
          <p:nvPr/>
        </p:nvSpPr>
        <p:spPr>
          <a:xfrm>
            <a:off x="0" y="2025661"/>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3" name="Rectangle 38">
            <a:extLst>
              <a:ext uri="{FF2B5EF4-FFF2-40B4-BE49-F238E27FC236}">
                <a16:creationId xmlns:a16="http://schemas.microsoft.com/office/drawing/2014/main" id="{F52230B4-2260-B81B-0296-4E5F7E964EFF}"/>
              </a:ext>
            </a:extLst>
          </p:cNvPr>
          <p:cNvSpPr/>
          <p:nvPr/>
        </p:nvSpPr>
        <p:spPr>
          <a:xfrm>
            <a:off x="2033945" y="2033991"/>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4" name="Rectangle 64">
            <a:extLst>
              <a:ext uri="{FF2B5EF4-FFF2-40B4-BE49-F238E27FC236}">
                <a16:creationId xmlns:a16="http://schemas.microsoft.com/office/drawing/2014/main" id="{06668615-D672-C026-B2CE-41D83F1A25DC}"/>
              </a:ext>
            </a:extLst>
          </p:cNvPr>
          <p:cNvSpPr/>
          <p:nvPr/>
        </p:nvSpPr>
        <p:spPr>
          <a:xfrm>
            <a:off x="2029968" y="4059798"/>
            <a:ext cx="2029968" cy="759564"/>
          </a:xfrm>
          <a:prstGeom prst="rect">
            <a:avLst/>
          </a:prstGeom>
          <a:solidFill>
            <a:srgbClr val="958E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5" name="Rectangle 12">
            <a:extLst>
              <a:ext uri="{FF2B5EF4-FFF2-40B4-BE49-F238E27FC236}">
                <a16:creationId xmlns:a16="http://schemas.microsoft.com/office/drawing/2014/main" id="{9AC6EAB8-FADE-7A6B-27CF-5AC21AFFD745}"/>
              </a:ext>
            </a:extLst>
          </p:cNvPr>
          <p:cNvSpPr/>
          <p:nvPr/>
        </p:nvSpPr>
        <p:spPr>
          <a:xfrm>
            <a:off x="6101626" y="4053388"/>
            <a:ext cx="3178106" cy="2799545"/>
          </a:xfrm>
          <a:custGeom>
            <a:avLst/>
            <a:gdLst>
              <a:gd name="f0" fmla="val 10800000"/>
              <a:gd name="f1" fmla="val 5400000"/>
              <a:gd name="f2" fmla="val 180"/>
              <a:gd name="f3" fmla="val w"/>
              <a:gd name="f4" fmla="val h"/>
              <a:gd name="f5" fmla="val 0"/>
              <a:gd name="f6" fmla="val 2029968"/>
              <a:gd name="f7" fmla="+- 0 0 -90"/>
              <a:gd name="f8" fmla="*/ f3 1 2029968"/>
              <a:gd name="f9" fmla="*/ f4 1 2029968"/>
              <a:gd name="f10" fmla="+- f6 0 f5"/>
              <a:gd name="f11" fmla="*/ f7 f0 1"/>
              <a:gd name="f12" fmla="*/ f10 1 2029968"/>
              <a:gd name="f13" fmla="*/ 0 f10 1"/>
              <a:gd name="f14" fmla="*/ 2029968 f10 1"/>
              <a:gd name="f15" fmla="*/ f11 1 f2"/>
              <a:gd name="f16" fmla="*/ f13 1 2029968"/>
              <a:gd name="f17" fmla="*/ f14 1 2029968"/>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2029968" h="2029968">
                <a:moveTo>
                  <a:pt x="f5" y="f5"/>
                </a:moveTo>
                <a:lnTo>
                  <a:pt x="f6" y="f6"/>
                </a:lnTo>
                <a:lnTo>
                  <a:pt x="f5" y="f6"/>
                </a:lnTo>
                <a:lnTo>
                  <a:pt x="f5" y="f5"/>
                </a:lnTo>
                <a:close/>
              </a:path>
            </a:pathLst>
          </a:cu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36" name="Graphic 10">
            <a:extLst>
              <a:ext uri="{FF2B5EF4-FFF2-40B4-BE49-F238E27FC236}">
                <a16:creationId xmlns:a16="http://schemas.microsoft.com/office/drawing/2014/main" id="{CF3313FC-2CB4-9915-7627-1DA2461AE2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8238" y="2029620"/>
            <a:ext cx="2029876" cy="2023759"/>
          </a:xfrm>
          <a:prstGeom prst="rect">
            <a:avLst/>
          </a:prstGeom>
          <a:noFill/>
          <a:ln cap="flat">
            <a:noFill/>
          </a:ln>
        </p:spPr>
      </p:pic>
      <p:pic>
        <p:nvPicPr>
          <p:cNvPr id="37" name="Graphic 68">
            <a:extLst>
              <a:ext uri="{FF2B5EF4-FFF2-40B4-BE49-F238E27FC236}">
                <a16:creationId xmlns:a16="http://schemas.microsoft.com/office/drawing/2014/main" id="{D5222BE9-0061-545F-1FAE-F6E05DF101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4224" y="4055812"/>
            <a:ext cx="2029968" cy="2029968"/>
          </a:xfrm>
          <a:prstGeom prst="rect">
            <a:avLst/>
          </a:prstGeom>
          <a:noFill/>
          <a:ln cap="flat">
            <a:noFill/>
          </a:ln>
        </p:spPr>
      </p:pic>
      <p:sp>
        <p:nvSpPr>
          <p:cNvPr id="38" name="Rectangle 9">
            <a:extLst>
              <a:ext uri="{FF2B5EF4-FFF2-40B4-BE49-F238E27FC236}">
                <a16:creationId xmlns:a16="http://schemas.microsoft.com/office/drawing/2014/main" id="{D6EC22C4-84D4-8B8B-3AA3-E1BB3A801A59}"/>
              </a:ext>
            </a:extLst>
          </p:cNvPr>
          <p:cNvSpPr/>
          <p:nvPr/>
        </p:nvSpPr>
        <p:spPr>
          <a:xfrm>
            <a:off x="4058756" y="4060576"/>
            <a:ext cx="2029968" cy="2029968"/>
          </a:xfrm>
          <a:custGeom>
            <a:avLst/>
            <a:gdLst>
              <a:gd name="f0" fmla="val 10800000"/>
              <a:gd name="f1" fmla="val 5400000"/>
              <a:gd name="f2" fmla="val 180"/>
              <a:gd name="f3" fmla="val w"/>
              <a:gd name="f4" fmla="val h"/>
              <a:gd name="f5" fmla="val 0"/>
              <a:gd name="f6" fmla="val 1828800"/>
              <a:gd name="f7" fmla="+- 0 0 -90"/>
              <a:gd name="f8" fmla="*/ f3 1 1828800"/>
              <a:gd name="f9" fmla="*/ f4 1 1828800"/>
              <a:gd name="f10" fmla="+- f6 0 f5"/>
              <a:gd name="f11" fmla="*/ f7 f0 1"/>
              <a:gd name="f12" fmla="*/ f10 1 1828800"/>
              <a:gd name="f13" fmla="*/ 0 f10 1"/>
              <a:gd name="f14" fmla="*/ 1828800 f10 1"/>
              <a:gd name="f15" fmla="*/ f11 1 f2"/>
              <a:gd name="f16" fmla="*/ f13 1 1828800"/>
              <a:gd name="f17" fmla="*/ f14 1 1828800"/>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30"/>
              </a:cxn>
              <a:cxn ang="f20">
                <a:pos x="f27" y="f30"/>
              </a:cxn>
              <a:cxn ang="f20">
                <a:pos x="f27" y="f28"/>
              </a:cxn>
            </a:cxnLst>
            <a:rect l="f23" t="f26" r="f24" b="f25"/>
            <a:pathLst>
              <a:path w="1828800" h="1828800">
                <a:moveTo>
                  <a:pt x="f5" y="f5"/>
                </a:moveTo>
                <a:lnTo>
                  <a:pt x="f6" y="f6"/>
                </a:lnTo>
                <a:lnTo>
                  <a:pt x="f5" y="f6"/>
                </a:lnTo>
                <a:lnTo>
                  <a:pt x="f5" y="f5"/>
                </a:lnTo>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39" name="Graphic 72">
            <a:extLst>
              <a:ext uri="{FF2B5EF4-FFF2-40B4-BE49-F238E27FC236}">
                <a16:creationId xmlns:a16="http://schemas.microsoft.com/office/drawing/2014/main" id="{D199B03C-E940-AA6C-8069-7553DB9300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13">
            <a:off x="4074136" y="4059926"/>
            <a:ext cx="2029968" cy="2029968"/>
          </a:xfrm>
          <a:prstGeom prst="rect">
            <a:avLst/>
          </a:prstGeom>
          <a:noFill/>
          <a:ln cap="flat">
            <a:noFill/>
          </a:ln>
        </p:spPr>
      </p:pic>
      <p:pic>
        <p:nvPicPr>
          <p:cNvPr id="40" name="Picture 34" descr="A black and white striped pattern&#10;&#10;Description automatically generated with low confidence">
            <a:extLst>
              <a:ext uri="{FF2B5EF4-FFF2-40B4-BE49-F238E27FC236}">
                <a16:creationId xmlns:a16="http://schemas.microsoft.com/office/drawing/2014/main" id="{38F75CF6-8501-4169-240F-23BFAE125348}"/>
              </a:ext>
            </a:extLst>
          </p:cNvPr>
          <p:cNvPicPr>
            <a:picLocks noChangeAspect="1"/>
          </p:cNvPicPr>
          <p:nvPr/>
        </p:nvPicPr>
        <p:blipFill>
          <a:blip r:embed="rId12"/>
          <a:stretch>
            <a:fillRect/>
          </a:stretch>
        </p:blipFill>
        <p:spPr>
          <a:xfrm>
            <a:off x="2031595" y="3062892"/>
            <a:ext cx="2019296" cy="999448"/>
          </a:xfrm>
          <a:prstGeom prst="rect">
            <a:avLst/>
          </a:prstGeom>
          <a:noFill/>
          <a:ln cap="flat">
            <a:noFill/>
          </a:ln>
        </p:spPr>
      </p:pic>
      <p:grpSp>
        <p:nvGrpSpPr>
          <p:cNvPr id="41" name="Group 161">
            <a:extLst>
              <a:ext uri="{FF2B5EF4-FFF2-40B4-BE49-F238E27FC236}">
                <a16:creationId xmlns:a16="http://schemas.microsoft.com/office/drawing/2014/main" id="{376068AA-A3FD-FFA6-B4D0-C0C1C020A5C1}"/>
              </a:ext>
            </a:extLst>
          </p:cNvPr>
          <p:cNvGrpSpPr/>
          <p:nvPr/>
        </p:nvGrpSpPr>
        <p:grpSpPr>
          <a:xfrm>
            <a:off x="2034622" y="4836673"/>
            <a:ext cx="1965960" cy="1965960"/>
            <a:chOff x="2034622" y="4836673"/>
            <a:chExt cx="1965960" cy="1965960"/>
          </a:xfrm>
        </p:grpSpPr>
        <p:grpSp>
          <p:nvGrpSpPr>
            <p:cNvPr id="42" name="Group 162">
              <a:extLst>
                <a:ext uri="{FF2B5EF4-FFF2-40B4-BE49-F238E27FC236}">
                  <a16:creationId xmlns:a16="http://schemas.microsoft.com/office/drawing/2014/main" id="{287042FA-2D64-90E4-9351-9DEE0A685881}"/>
                </a:ext>
              </a:extLst>
            </p:cNvPr>
            <p:cNvGrpSpPr/>
            <p:nvPr/>
          </p:nvGrpSpPr>
          <p:grpSpPr>
            <a:xfrm>
              <a:off x="2034622" y="4836673"/>
              <a:ext cx="1965960" cy="1965960"/>
              <a:chOff x="2034622" y="4836673"/>
              <a:chExt cx="1965960" cy="1965960"/>
            </a:xfrm>
          </p:grpSpPr>
          <p:grpSp>
            <p:nvGrpSpPr>
              <p:cNvPr id="43" name="Group 164">
                <a:extLst>
                  <a:ext uri="{FF2B5EF4-FFF2-40B4-BE49-F238E27FC236}">
                    <a16:creationId xmlns:a16="http://schemas.microsoft.com/office/drawing/2014/main" id="{D2C36DAA-7873-F80C-14A7-853EE78B9B1F}"/>
                  </a:ext>
                </a:extLst>
              </p:cNvPr>
              <p:cNvGrpSpPr/>
              <p:nvPr/>
            </p:nvGrpSpPr>
            <p:grpSpPr>
              <a:xfrm>
                <a:off x="2034622" y="4836673"/>
                <a:ext cx="1965960" cy="1965960"/>
                <a:chOff x="2034622" y="4836673"/>
                <a:chExt cx="1965960" cy="1965960"/>
              </a:xfrm>
            </p:grpSpPr>
            <p:grpSp>
              <p:nvGrpSpPr>
                <p:cNvPr id="44" name="Group 172">
                  <a:extLst>
                    <a:ext uri="{FF2B5EF4-FFF2-40B4-BE49-F238E27FC236}">
                      <a16:creationId xmlns:a16="http://schemas.microsoft.com/office/drawing/2014/main" id="{D162951C-BEF3-9A44-70F7-3DFB9BA1B409}"/>
                    </a:ext>
                  </a:extLst>
                </p:cNvPr>
                <p:cNvGrpSpPr/>
                <p:nvPr/>
              </p:nvGrpSpPr>
              <p:grpSpPr>
                <a:xfrm>
                  <a:off x="2034622" y="4836673"/>
                  <a:ext cx="1965960" cy="1965960"/>
                  <a:chOff x="2034622" y="4836673"/>
                  <a:chExt cx="1965960" cy="1965960"/>
                </a:xfrm>
              </p:grpSpPr>
              <p:grpSp>
                <p:nvGrpSpPr>
                  <p:cNvPr id="45" name="Group 175">
                    <a:extLst>
                      <a:ext uri="{FF2B5EF4-FFF2-40B4-BE49-F238E27FC236}">
                        <a16:creationId xmlns:a16="http://schemas.microsoft.com/office/drawing/2014/main" id="{4E1F8B23-E339-90EA-BF08-FC10E2EFEC3B}"/>
                      </a:ext>
                    </a:extLst>
                  </p:cNvPr>
                  <p:cNvGrpSpPr/>
                  <p:nvPr/>
                </p:nvGrpSpPr>
                <p:grpSpPr>
                  <a:xfrm>
                    <a:off x="2034622" y="4836673"/>
                    <a:ext cx="1965960" cy="1965960"/>
                    <a:chOff x="2034622" y="4836673"/>
                    <a:chExt cx="1965960" cy="1965960"/>
                  </a:xfrm>
                </p:grpSpPr>
                <p:grpSp>
                  <p:nvGrpSpPr>
                    <p:cNvPr id="46" name="Group 177">
                      <a:extLst>
                        <a:ext uri="{FF2B5EF4-FFF2-40B4-BE49-F238E27FC236}">
                          <a16:creationId xmlns:a16="http://schemas.microsoft.com/office/drawing/2014/main" id="{FCDB56C8-0BE9-AADE-6CFC-301F10FD0D2C}"/>
                        </a:ext>
                      </a:extLst>
                    </p:cNvPr>
                    <p:cNvGrpSpPr/>
                    <p:nvPr/>
                  </p:nvGrpSpPr>
                  <p:grpSpPr>
                    <a:xfrm>
                      <a:off x="2034622" y="4836673"/>
                      <a:ext cx="1965960" cy="1965960"/>
                      <a:chOff x="2034622" y="4836673"/>
                      <a:chExt cx="1965960" cy="1965960"/>
                    </a:xfrm>
                  </p:grpSpPr>
                  <p:grpSp>
                    <p:nvGrpSpPr>
                      <p:cNvPr id="47" name="Group 179">
                        <a:extLst>
                          <a:ext uri="{FF2B5EF4-FFF2-40B4-BE49-F238E27FC236}">
                            <a16:creationId xmlns:a16="http://schemas.microsoft.com/office/drawing/2014/main" id="{BAE0018B-1D29-B747-2906-82FA9CE5AC72}"/>
                          </a:ext>
                        </a:extLst>
                      </p:cNvPr>
                      <p:cNvGrpSpPr/>
                      <p:nvPr/>
                    </p:nvGrpSpPr>
                    <p:grpSpPr>
                      <a:xfrm>
                        <a:off x="2034622" y="4836673"/>
                        <a:ext cx="1965960" cy="1965960"/>
                        <a:chOff x="2034622" y="4836673"/>
                        <a:chExt cx="1965960" cy="1965960"/>
                      </a:xfrm>
                    </p:grpSpPr>
                    <p:grpSp>
                      <p:nvGrpSpPr>
                        <p:cNvPr id="48" name="Group 181">
                          <a:extLst>
                            <a:ext uri="{FF2B5EF4-FFF2-40B4-BE49-F238E27FC236}">
                              <a16:creationId xmlns:a16="http://schemas.microsoft.com/office/drawing/2014/main" id="{5DFA2620-19F8-B71B-52CB-C0B21EF2632A}"/>
                            </a:ext>
                          </a:extLst>
                        </p:cNvPr>
                        <p:cNvGrpSpPr/>
                        <p:nvPr/>
                      </p:nvGrpSpPr>
                      <p:grpSpPr>
                        <a:xfrm>
                          <a:off x="2034622" y="4836673"/>
                          <a:ext cx="1965960" cy="1965960"/>
                          <a:chOff x="2034622" y="4836673"/>
                          <a:chExt cx="1965960" cy="1965960"/>
                        </a:xfrm>
                      </p:grpSpPr>
                      <p:sp>
                        <p:nvSpPr>
                          <p:cNvPr id="49" name="Oval 183">
                            <a:extLst>
                              <a:ext uri="{FF2B5EF4-FFF2-40B4-BE49-F238E27FC236}">
                                <a16:creationId xmlns:a16="http://schemas.microsoft.com/office/drawing/2014/main" id="{2FBB4906-6685-89CC-D22B-F75D9C246397}"/>
                              </a:ext>
                            </a:extLst>
                          </p:cNvPr>
                          <p:cNvSpPr/>
                          <p:nvPr/>
                        </p:nvSpPr>
                        <p:spPr>
                          <a:xfrm>
                            <a:off x="2034622" y="4836673"/>
                            <a:ext cx="1965960" cy="19659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50" name="Oval 184">
                            <a:extLst>
                              <a:ext uri="{FF2B5EF4-FFF2-40B4-BE49-F238E27FC236}">
                                <a16:creationId xmlns:a16="http://schemas.microsoft.com/office/drawing/2014/main" id="{F3F6BCD7-8A82-B4A6-AAD4-A1EB960D0DF4}"/>
                              </a:ext>
                            </a:extLst>
                          </p:cNvPr>
                          <p:cNvSpPr/>
                          <p:nvPr/>
                        </p:nvSpPr>
                        <p:spPr>
                          <a:xfrm>
                            <a:off x="2108341" y="4910401"/>
                            <a:ext cx="1818513" cy="1818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1" name="Oval 182">
                          <a:extLst>
                            <a:ext uri="{FF2B5EF4-FFF2-40B4-BE49-F238E27FC236}">
                              <a16:creationId xmlns:a16="http://schemas.microsoft.com/office/drawing/2014/main" id="{4AE9AFDF-7FD2-98BC-91CB-F4DDA2CC27FA}"/>
                            </a:ext>
                          </a:extLst>
                        </p:cNvPr>
                        <p:cNvSpPr/>
                        <p:nvPr/>
                      </p:nvSpPr>
                      <p:spPr>
                        <a:xfrm>
                          <a:off x="2182069" y="4984120"/>
                          <a:ext cx="1671066" cy="167106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2" name="Oval 180">
                        <a:extLst>
                          <a:ext uri="{FF2B5EF4-FFF2-40B4-BE49-F238E27FC236}">
                            <a16:creationId xmlns:a16="http://schemas.microsoft.com/office/drawing/2014/main" id="{7B629AE5-7F5A-D79C-368A-9510DCC9AE72}"/>
                          </a:ext>
                        </a:extLst>
                      </p:cNvPr>
                      <p:cNvSpPr/>
                      <p:nvPr/>
                    </p:nvSpPr>
                    <p:spPr>
                      <a:xfrm>
                        <a:off x="2255788" y="5057848"/>
                        <a:ext cx="1523619" cy="152361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3" name="Oval 178">
                      <a:extLst>
                        <a:ext uri="{FF2B5EF4-FFF2-40B4-BE49-F238E27FC236}">
                          <a16:creationId xmlns:a16="http://schemas.microsoft.com/office/drawing/2014/main" id="{8CCDC1DF-650D-59DC-E55E-C0BCD809B187}"/>
                        </a:ext>
                      </a:extLst>
                    </p:cNvPr>
                    <p:cNvSpPr/>
                    <p:nvPr/>
                  </p:nvSpPr>
                  <p:spPr>
                    <a:xfrm>
                      <a:off x="2329516" y="5131567"/>
                      <a:ext cx="1376172" cy="13761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4" name="Oval 176">
                    <a:extLst>
                      <a:ext uri="{FF2B5EF4-FFF2-40B4-BE49-F238E27FC236}">
                        <a16:creationId xmlns:a16="http://schemas.microsoft.com/office/drawing/2014/main" id="{F2B7C330-60BB-8450-ED97-5A2F3DC5A274}"/>
                      </a:ext>
                    </a:extLst>
                  </p:cNvPr>
                  <p:cNvSpPr/>
                  <p:nvPr/>
                </p:nvSpPr>
                <p:spPr>
                  <a:xfrm>
                    <a:off x="2403235" y="5205295"/>
                    <a:ext cx="1228725" cy="12287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5" name="Oval 173">
                  <a:extLst>
                    <a:ext uri="{FF2B5EF4-FFF2-40B4-BE49-F238E27FC236}">
                      <a16:creationId xmlns:a16="http://schemas.microsoft.com/office/drawing/2014/main" id="{1FEE13F2-10F6-FA5E-E3BA-7075AC7FF619}"/>
                    </a:ext>
                  </a:extLst>
                </p:cNvPr>
                <p:cNvSpPr/>
                <p:nvPr/>
              </p:nvSpPr>
              <p:spPr>
                <a:xfrm>
                  <a:off x="2476963" y="5279014"/>
                  <a:ext cx="1081278" cy="10812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56" name="Oval 165">
                <a:extLst>
                  <a:ext uri="{FF2B5EF4-FFF2-40B4-BE49-F238E27FC236}">
                    <a16:creationId xmlns:a16="http://schemas.microsoft.com/office/drawing/2014/main" id="{D7F951EE-2C6A-9773-BA9D-E55725022C65}"/>
                  </a:ext>
                </a:extLst>
              </p:cNvPr>
              <p:cNvSpPr/>
              <p:nvPr/>
            </p:nvSpPr>
            <p:spPr>
              <a:xfrm>
                <a:off x="2550682" y="5352742"/>
                <a:ext cx="933831" cy="9338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57" name="Oval 166">
                <a:extLst>
                  <a:ext uri="{FF2B5EF4-FFF2-40B4-BE49-F238E27FC236}">
                    <a16:creationId xmlns:a16="http://schemas.microsoft.com/office/drawing/2014/main" id="{14BADE9B-4A23-CB2D-9688-FEE5F6ABE6E3}"/>
                  </a:ext>
                </a:extLst>
              </p:cNvPr>
              <p:cNvSpPr/>
              <p:nvPr/>
            </p:nvSpPr>
            <p:spPr>
              <a:xfrm>
                <a:off x="2624410" y="5426461"/>
                <a:ext cx="786384" cy="7863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58" name="Oval 168">
                <a:extLst>
                  <a:ext uri="{FF2B5EF4-FFF2-40B4-BE49-F238E27FC236}">
                    <a16:creationId xmlns:a16="http://schemas.microsoft.com/office/drawing/2014/main" id="{C86D8F00-0B6A-D9DA-9557-9A5083798DA5}"/>
                  </a:ext>
                </a:extLst>
              </p:cNvPr>
              <p:cNvSpPr/>
              <p:nvPr/>
            </p:nvSpPr>
            <p:spPr>
              <a:xfrm>
                <a:off x="2698129" y="5500189"/>
                <a:ext cx="638937" cy="63893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59" name="Oval 170">
                <a:extLst>
                  <a:ext uri="{FF2B5EF4-FFF2-40B4-BE49-F238E27FC236}">
                    <a16:creationId xmlns:a16="http://schemas.microsoft.com/office/drawing/2014/main" id="{7CA4D1BB-F96A-05A2-D8FB-AAEE391FF85D}"/>
                  </a:ext>
                </a:extLst>
              </p:cNvPr>
              <p:cNvSpPr/>
              <p:nvPr/>
            </p:nvSpPr>
            <p:spPr>
              <a:xfrm>
                <a:off x="2771857" y="5573908"/>
                <a:ext cx="491490" cy="4914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60" name="Oval 171">
                <a:extLst>
                  <a:ext uri="{FF2B5EF4-FFF2-40B4-BE49-F238E27FC236}">
                    <a16:creationId xmlns:a16="http://schemas.microsoft.com/office/drawing/2014/main" id="{B2163453-B16A-4529-7E6C-06C51B22BA89}"/>
                  </a:ext>
                </a:extLst>
              </p:cNvPr>
              <p:cNvSpPr/>
              <p:nvPr/>
            </p:nvSpPr>
            <p:spPr>
              <a:xfrm>
                <a:off x="2845576" y="5647636"/>
                <a:ext cx="344043" cy="34404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61" name="Oval 163">
              <a:extLst>
                <a:ext uri="{FF2B5EF4-FFF2-40B4-BE49-F238E27FC236}">
                  <a16:creationId xmlns:a16="http://schemas.microsoft.com/office/drawing/2014/main" id="{96946E6E-EAB6-30B1-145E-EB9E9B976415}"/>
                </a:ext>
              </a:extLst>
            </p:cNvPr>
            <p:cNvSpPr/>
            <p:nvPr/>
          </p:nvSpPr>
          <p:spPr>
            <a:xfrm>
              <a:off x="2919304" y="5721355"/>
              <a:ext cx="196596" cy="1965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958EA2"/>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62" name="Freeform: Shape 66">
            <a:extLst>
              <a:ext uri="{FF2B5EF4-FFF2-40B4-BE49-F238E27FC236}">
                <a16:creationId xmlns:a16="http://schemas.microsoft.com/office/drawing/2014/main" id="{DAD81BCF-38BC-5421-B8BC-CDE70FBC2AD6}"/>
              </a:ext>
            </a:extLst>
          </p:cNvPr>
          <p:cNvSpPr/>
          <p:nvPr/>
        </p:nvSpPr>
        <p:spPr>
          <a:xfrm rot="16200004">
            <a:off x="2537075" y="5335524"/>
            <a:ext cx="1014984" cy="2029968"/>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3" name="Rectangle 70">
            <a:extLst>
              <a:ext uri="{FF2B5EF4-FFF2-40B4-BE49-F238E27FC236}">
                <a16:creationId xmlns:a16="http://schemas.microsoft.com/office/drawing/2014/main" id="{6C4BB6F2-4DFC-15E1-9C6E-C0D22588BF9C}"/>
              </a:ext>
            </a:extLst>
          </p:cNvPr>
          <p:cNvSpPr/>
          <p:nvPr/>
        </p:nvSpPr>
        <p:spPr>
          <a:xfrm>
            <a:off x="4058847" y="6089529"/>
            <a:ext cx="2049252" cy="768470"/>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4" name="Date Placeholder 3">
            <a:extLst>
              <a:ext uri="{FF2B5EF4-FFF2-40B4-BE49-F238E27FC236}">
                <a16:creationId xmlns:a16="http://schemas.microsoft.com/office/drawing/2014/main" id="{963F8798-4E82-E35B-1417-83DA347A68BA}"/>
              </a:ext>
            </a:extLst>
          </p:cNvPr>
          <p:cNvSpPr txBox="1">
            <a:spLocks noGrp="1"/>
          </p:cNvSpPr>
          <p:nvPr>
            <p:ph type="dt" sz="half" idx="7"/>
          </p:nvPr>
        </p:nvSpPr>
        <p:spPr>
          <a:xfrm>
            <a:off x="7519824" y="6353178"/>
            <a:ext cx="1097280" cy="365129"/>
          </a:xfrm>
        </p:spPr>
        <p:txBody>
          <a:bodyPr/>
          <a:lstStyle>
            <a:lvl1pPr>
              <a:defRPr>
                <a:solidFill>
                  <a:srgbClr val="FFFFFF"/>
                </a:solidFill>
              </a:defRPr>
            </a:lvl1pPr>
          </a:lstStyle>
          <a:p>
            <a:pPr lvl="0"/>
            <a:r>
              <a:rPr lang="en-US"/>
              <a:t>20XX</a:t>
            </a:r>
          </a:p>
        </p:txBody>
      </p:sp>
      <p:sp>
        <p:nvSpPr>
          <p:cNvPr id="65" name="Footer Placeholder 4">
            <a:extLst>
              <a:ext uri="{FF2B5EF4-FFF2-40B4-BE49-F238E27FC236}">
                <a16:creationId xmlns:a16="http://schemas.microsoft.com/office/drawing/2014/main" id="{18186427-843D-1120-502F-0612D612988F}"/>
              </a:ext>
            </a:extLst>
          </p:cNvPr>
          <p:cNvSpPr txBox="1">
            <a:spLocks noGrp="1"/>
          </p:cNvSpPr>
          <p:nvPr>
            <p:ph type="ftr" sz="quarter" idx="9"/>
          </p:nvPr>
        </p:nvSpPr>
        <p:spPr>
          <a:xfrm>
            <a:off x="8727198" y="6349995"/>
            <a:ext cx="2286000" cy="365129"/>
          </a:xfrm>
        </p:spPr>
        <p:txBody>
          <a:bodyPr/>
          <a:lstStyle>
            <a:lvl1pPr>
              <a:defRPr>
                <a:solidFill>
                  <a:srgbClr val="FFFFFF"/>
                </a:solidFill>
              </a:defRPr>
            </a:lvl1pPr>
          </a:lstStyle>
          <a:p>
            <a:pPr lvl="0"/>
            <a:r>
              <a:rPr lang="en-US"/>
              <a:t>Pitch deck title</a:t>
            </a:r>
          </a:p>
        </p:txBody>
      </p:sp>
      <p:sp>
        <p:nvSpPr>
          <p:cNvPr id="66" name="Slide Number Placeholder 5">
            <a:extLst>
              <a:ext uri="{FF2B5EF4-FFF2-40B4-BE49-F238E27FC236}">
                <a16:creationId xmlns:a16="http://schemas.microsoft.com/office/drawing/2014/main" id="{E8DD903A-DBF4-3158-7769-8FFF82FE2A3A}"/>
              </a:ext>
            </a:extLst>
          </p:cNvPr>
          <p:cNvSpPr txBox="1">
            <a:spLocks noGrp="1"/>
          </p:cNvSpPr>
          <p:nvPr>
            <p:ph type="sldNum" sz="quarter" idx="8"/>
          </p:nvPr>
        </p:nvSpPr>
        <p:spPr>
          <a:xfrm>
            <a:off x="11123291" y="6356351"/>
            <a:ext cx="457200" cy="365129"/>
          </a:xfrm>
        </p:spPr>
        <p:txBody>
          <a:bodyPr/>
          <a:lstStyle>
            <a:lvl1pPr>
              <a:defRPr>
                <a:solidFill>
                  <a:srgbClr val="FFFFFF"/>
                </a:solidFill>
              </a:defRPr>
            </a:lvl1pPr>
          </a:lstStyle>
          <a:p>
            <a:pPr lvl="0"/>
            <a:fld id="{A56638BD-FC64-487A-AC00-B08B059AEED0}" type="slidenum">
              <a:t>‹#›</a:t>
            </a:fld>
            <a:endParaRPr lang="en-US"/>
          </a:p>
        </p:txBody>
      </p:sp>
      <p:sp>
        <p:nvSpPr>
          <p:cNvPr id="67" name="Oval 74">
            <a:extLst>
              <a:ext uri="{FF2B5EF4-FFF2-40B4-BE49-F238E27FC236}">
                <a16:creationId xmlns:a16="http://schemas.microsoft.com/office/drawing/2014/main" id="{A0898BCA-C633-BABF-622B-D930EE6FF98F}"/>
              </a:ext>
            </a:extLst>
          </p:cNvPr>
          <p:cNvSpPr/>
          <p:nvPr/>
        </p:nvSpPr>
        <p:spPr>
          <a:xfrm>
            <a:off x="5868262" y="1859478"/>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68" name="Straight Connector 76">
            <a:extLst>
              <a:ext uri="{FF2B5EF4-FFF2-40B4-BE49-F238E27FC236}">
                <a16:creationId xmlns:a16="http://schemas.microsoft.com/office/drawing/2014/main" id="{069F534E-D1C7-A1E5-AF64-2E35CD480DB9}"/>
              </a:ext>
            </a:extLst>
          </p:cNvPr>
          <p:cNvCxnSpPr>
            <a:stCxn id="32" idx="8"/>
          </p:cNvCxnSpPr>
          <p:nvPr/>
        </p:nvCxnSpPr>
        <p:spPr>
          <a:xfrm flipV="1">
            <a:off x="0" y="1991837"/>
            <a:ext cx="5931795" cy="33897"/>
          </a:xfrm>
          <a:prstGeom prst="straightConnector1">
            <a:avLst/>
          </a:prstGeom>
          <a:noFill/>
          <a:ln w="50804" cap="flat">
            <a:solidFill>
              <a:srgbClr val="F8F0E3"/>
            </a:solidFill>
            <a:prstDash val="solid"/>
            <a:miter/>
          </a:ln>
        </p:spPr>
      </p:cxnSp>
    </p:spTree>
    <p:extLst>
      <p:ext uri="{BB962C8B-B14F-4D97-AF65-F5344CB8AC3E}">
        <p14:creationId xmlns:p14="http://schemas.microsoft.com/office/powerpoint/2010/main" val="390762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 layout with icons">
    <p:bg>
      <p:bgPr>
        <a:solidFill>
          <a:srgbClr val="F8F0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66BE-F10A-51ED-EEFD-5B1217574B94}"/>
              </a:ext>
            </a:extLst>
          </p:cNvPr>
          <p:cNvSpPr txBox="1">
            <a:spLocks noGrp="1"/>
          </p:cNvSpPr>
          <p:nvPr>
            <p:ph type="title"/>
          </p:nvPr>
        </p:nvSpPr>
        <p:spPr>
          <a:xfrm>
            <a:off x="1552578" y="896112"/>
            <a:ext cx="9725028" cy="1325880"/>
          </a:xfrm>
        </p:spPr>
        <p:txBody>
          <a:bodyPr anchor="t"/>
          <a:lstStyle>
            <a:lvl1pPr>
              <a:defRPr cap="all">
                <a:solidFill>
                  <a:srgbClr val="224E7F"/>
                </a:solidFill>
              </a:defRPr>
            </a:lvl1pPr>
          </a:lstStyle>
          <a:p>
            <a:pPr lvl="0"/>
            <a:r>
              <a:rPr lang="en-US"/>
              <a:t>CLICK TO ADD TITLE</a:t>
            </a:r>
          </a:p>
        </p:txBody>
      </p:sp>
      <p:sp>
        <p:nvSpPr>
          <p:cNvPr id="3" name="Online Image Placeholder 59">
            <a:extLst>
              <a:ext uri="{FF2B5EF4-FFF2-40B4-BE49-F238E27FC236}">
                <a16:creationId xmlns:a16="http://schemas.microsoft.com/office/drawing/2014/main" id="{A662E2E6-8E2D-D079-A613-C62EC465D259}"/>
              </a:ext>
            </a:extLst>
          </p:cNvPr>
          <p:cNvSpPr txBox="1">
            <a:spLocks noGrp="1"/>
          </p:cNvSpPr>
          <p:nvPr>
            <p:ph type="pic" idx="4294967295"/>
          </p:nvPr>
        </p:nvSpPr>
        <p:spPr>
          <a:xfrm>
            <a:off x="2469638" y="2184401"/>
            <a:ext cx="914400" cy="914400"/>
          </a:xfrm>
        </p:spPr>
        <p:txBody>
          <a:bodyPr/>
          <a:lstStyle>
            <a:lvl1pPr>
              <a:defRPr sz="1200"/>
            </a:lvl1pPr>
          </a:lstStyle>
          <a:p>
            <a:pPr lvl="0"/>
            <a:endParaRPr lang="en-US"/>
          </a:p>
        </p:txBody>
      </p:sp>
      <p:sp>
        <p:nvSpPr>
          <p:cNvPr id="4" name="Online Image Placeholder 59">
            <a:extLst>
              <a:ext uri="{FF2B5EF4-FFF2-40B4-BE49-F238E27FC236}">
                <a16:creationId xmlns:a16="http://schemas.microsoft.com/office/drawing/2014/main" id="{4D361816-5BC9-D29B-6DDA-78E03488B13C}"/>
              </a:ext>
            </a:extLst>
          </p:cNvPr>
          <p:cNvSpPr txBox="1">
            <a:spLocks noGrp="1"/>
          </p:cNvSpPr>
          <p:nvPr>
            <p:ph type="pic" idx="4294967295"/>
          </p:nvPr>
        </p:nvSpPr>
        <p:spPr>
          <a:xfrm>
            <a:off x="5960927" y="2184657"/>
            <a:ext cx="914400" cy="914400"/>
          </a:xfrm>
        </p:spPr>
        <p:txBody>
          <a:bodyPr/>
          <a:lstStyle>
            <a:lvl1pPr>
              <a:defRPr sz="1200"/>
            </a:lvl1pPr>
          </a:lstStyle>
          <a:p>
            <a:pPr lvl="0"/>
            <a:endParaRPr lang="en-US"/>
          </a:p>
        </p:txBody>
      </p:sp>
      <p:sp>
        <p:nvSpPr>
          <p:cNvPr id="5" name="Online Image Placeholder 59">
            <a:extLst>
              <a:ext uri="{FF2B5EF4-FFF2-40B4-BE49-F238E27FC236}">
                <a16:creationId xmlns:a16="http://schemas.microsoft.com/office/drawing/2014/main" id="{94A4B294-7275-D1E5-99CC-AB2B0C0AFC07}"/>
              </a:ext>
            </a:extLst>
          </p:cNvPr>
          <p:cNvSpPr txBox="1">
            <a:spLocks noGrp="1"/>
          </p:cNvSpPr>
          <p:nvPr>
            <p:ph type="pic" idx="4294967295"/>
          </p:nvPr>
        </p:nvSpPr>
        <p:spPr>
          <a:xfrm>
            <a:off x="9439442" y="2184401"/>
            <a:ext cx="914400" cy="914400"/>
          </a:xfrm>
        </p:spPr>
        <p:txBody>
          <a:bodyPr/>
          <a:lstStyle>
            <a:lvl1pPr>
              <a:defRPr sz="1200"/>
            </a:lvl1pPr>
          </a:lstStyle>
          <a:p>
            <a:pPr lvl="0"/>
            <a:endParaRPr lang="en-US"/>
          </a:p>
        </p:txBody>
      </p:sp>
      <p:sp>
        <p:nvSpPr>
          <p:cNvPr id="6" name="Text Placeholder 2">
            <a:extLst>
              <a:ext uri="{FF2B5EF4-FFF2-40B4-BE49-F238E27FC236}">
                <a16:creationId xmlns:a16="http://schemas.microsoft.com/office/drawing/2014/main" id="{2F0A9CC9-A41B-B67D-4DF3-E78E710B680F}"/>
              </a:ext>
            </a:extLst>
          </p:cNvPr>
          <p:cNvSpPr txBox="1">
            <a:spLocks noGrp="1"/>
          </p:cNvSpPr>
          <p:nvPr>
            <p:ph type="body" idx="4294967295"/>
          </p:nvPr>
        </p:nvSpPr>
        <p:spPr>
          <a:xfrm>
            <a:off x="1555238" y="3366738"/>
            <a:ext cx="2743200" cy="457200"/>
          </a:xfrm>
        </p:spPr>
        <p:txBody>
          <a:bodyPr anchor="ctr" anchorCtr="1">
            <a:noAutofit/>
          </a:bodyPr>
          <a:lstStyle>
            <a:lvl1pPr marL="0" indent="0" algn="ctr">
              <a:buNone/>
              <a:defRPr sz="2000" b="1" cap="all">
                <a:solidFill>
                  <a:srgbClr val="AA2070"/>
                </a:solidFill>
              </a:defRPr>
            </a:lvl1pPr>
          </a:lstStyle>
          <a:p>
            <a:pPr lvl="0"/>
            <a:r>
              <a:rPr lang="en-US"/>
              <a:t>ADD SUBTITLE</a:t>
            </a:r>
          </a:p>
        </p:txBody>
      </p:sp>
      <p:sp>
        <p:nvSpPr>
          <p:cNvPr id="7" name="Content Placeholder 2">
            <a:extLst>
              <a:ext uri="{FF2B5EF4-FFF2-40B4-BE49-F238E27FC236}">
                <a16:creationId xmlns:a16="http://schemas.microsoft.com/office/drawing/2014/main" id="{4C3E808B-323B-396A-8BD3-4C415D2E936C}"/>
              </a:ext>
            </a:extLst>
          </p:cNvPr>
          <p:cNvSpPr txBox="1">
            <a:spLocks noGrp="1"/>
          </p:cNvSpPr>
          <p:nvPr>
            <p:ph idx="4294967295"/>
          </p:nvPr>
        </p:nvSpPr>
        <p:spPr>
          <a:xfrm>
            <a:off x="1555238" y="3901415"/>
            <a:ext cx="2743200" cy="2103120"/>
          </a:xfrm>
        </p:spPr>
        <p:txBody>
          <a:bodyPr anchorCtr="1"/>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AF3172D0-C002-121A-04A1-97DA57F1D4CC}"/>
              </a:ext>
            </a:extLst>
          </p:cNvPr>
          <p:cNvSpPr txBox="1">
            <a:spLocks noGrp="1"/>
          </p:cNvSpPr>
          <p:nvPr>
            <p:ph type="body" idx="4294967295"/>
          </p:nvPr>
        </p:nvSpPr>
        <p:spPr>
          <a:xfrm>
            <a:off x="5046527" y="3359889"/>
            <a:ext cx="2743200" cy="457200"/>
          </a:xfrm>
        </p:spPr>
        <p:txBody>
          <a:bodyPr anchor="ctr" anchorCtr="1">
            <a:noAutofit/>
          </a:bodyPr>
          <a:lstStyle>
            <a:lvl1pPr marL="0" indent="0" algn="ctr">
              <a:buNone/>
              <a:defRPr sz="2000" b="1" cap="all">
                <a:solidFill>
                  <a:srgbClr val="AA2070"/>
                </a:solidFill>
              </a:defRPr>
            </a:lvl1pPr>
          </a:lstStyle>
          <a:p>
            <a:pPr lvl="0"/>
            <a:r>
              <a:rPr lang="en-US"/>
              <a:t>ADD SUBTITLE</a:t>
            </a:r>
          </a:p>
        </p:txBody>
      </p:sp>
      <p:sp>
        <p:nvSpPr>
          <p:cNvPr id="9" name="Content Placeholder 2">
            <a:extLst>
              <a:ext uri="{FF2B5EF4-FFF2-40B4-BE49-F238E27FC236}">
                <a16:creationId xmlns:a16="http://schemas.microsoft.com/office/drawing/2014/main" id="{52B4DD63-D107-9576-23D6-CD07CB0B05FA}"/>
              </a:ext>
            </a:extLst>
          </p:cNvPr>
          <p:cNvSpPr txBox="1">
            <a:spLocks noGrp="1"/>
          </p:cNvSpPr>
          <p:nvPr>
            <p:ph idx="4294967295"/>
          </p:nvPr>
        </p:nvSpPr>
        <p:spPr>
          <a:xfrm>
            <a:off x="5046527" y="3894566"/>
            <a:ext cx="2743200" cy="2103120"/>
          </a:xfrm>
        </p:spPr>
        <p:txBody>
          <a:bodyPr anchorCtr="1"/>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BEEC23E-2D89-7FDF-BAC1-A2EE575501D2}"/>
              </a:ext>
            </a:extLst>
          </p:cNvPr>
          <p:cNvSpPr txBox="1">
            <a:spLocks noGrp="1"/>
          </p:cNvSpPr>
          <p:nvPr>
            <p:ph type="body" idx="4294967295"/>
          </p:nvPr>
        </p:nvSpPr>
        <p:spPr>
          <a:xfrm>
            <a:off x="8525042" y="3364836"/>
            <a:ext cx="2743200" cy="457200"/>
          </a:xfrm>
        </p:spPr>
        <p:txBody>
          <a:bodyPr anchor="ctr" anchorCtr="1">
            <a:noAutofit/>
          </a:bodyPr>
          <a:lstStyle>
            <a:lvl1pPr marL="0" indent="0" algn="ctr">
              <a:buNone/>
              <a:defRPr sz="2000" b="1" cap="all">
                <a:solidFill>
                  <a:srgbClr val="AA2070"/>
                </a:solidFill>
              </a:defRPr>
            </a:lvl1pPr>
          </a:lstStyle>
          <a:p>
            <a:pPr lvl="0"/>
            <a:r>
              <a:rPr lang="en-US"/>
              <a:t>ADD SUBTITLE</a:t>
            </a:r>
          </a:p>
        </p:txBody>
      </p:sp>
      <p:sp>
        <p:nvSpPr>
          <p:cNvPr id="11" name="Content Placeholder 3">
            <a:extLst>
              <a:ext uri="{FF2B5EF4-FFF2-40B4-BE49-F238E27FC236}">
                <a16:creationId xmlns:a16="http://schemas.microsoft.com/office/drawing/2014/main" id="{B55457F3-281C-5B5C-A920-DB303B75CC2A}"/>
              </a:ext>
            </a:extLst>
          </p:cNvPr>
          <p:cNvSpPr txBox="1">
            <a:spLocks noGrp="1"/>
          </p:cNvSpPr>
          <p:nvPr>
            <p:ph idx="4294967295"/>
          </p:nvPr>
        </p:nvSpPr>
        <p:spPr>
          <a:xfrm>
            <a:off x="8525042" y="3901415"/>
            <a:ext cx="2743200" cy="2103120"/>
          </a:xfrm>
        </p:spPr>
        <p:txBody>
          <a:bodyPr anchorCtr="1"/>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4">
            <a:extLst>
              <a:ext uri="{FF2B5EF4-FFF2-40B4-BE49-F238E27FC236}">
                <a16:creationId xmlns:a16="http://schemas.microsoft.com/office/drawing/2014/main" id="{BF5F33C3-827B-CD9B-1DD3-DC9FB64AD1FA}"/>
              </a:ext>
            </a:extLst>
          </p:cNvPr>
          <p:cNvGrpSpPr/>
          <p:nvPr/>
        </p:nvGrpSpPr>
        <p:grpSpPr>
          <a:xfrm>
            <a:off x="-997" y="0"/>
            <a:ext cx="1015981" cy="6858000"/>
            <a:chOff x="-997" y="0"/>
            <a:chExt cx="1015981" cy="6858000"/>
          </a:xfrm>
        </p:grpSpPr>
        <p:sp>
          <p:nvSpPr>
            <p:cNvPr id="13" name="Rectangle 12">
              <a:extLst>
                <a:ext uri="{FF2B5EF4-FFF2-40B4-BE49-F238E27FC236}">
                  <a16:creationId xmlns:a16="http://schemas.microsoft.com/office/drawing/2014/main" id="{893D1581-346E-AB43-0577-6FBE6E680889}"/>
                </a:ext>
              </a:extLst>
            </p:cNvPr>
            <p:cNvSpPr/>
            <p:nvPr/>
          </p:nvSpPr>
          <p:spPr>
            <a:xfrm>
              <a:off x="0" y="4828032"/>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Rectangle 10">
              <a:extLst>
                <a:ext uri="{FF2B5EF4-FFF2-40B4-BE49-F238E27FC236}">
                  <a16:creationId xmlns:a16="http://schemas.microsoft.com/office/drawing/2014/main" id="{1B54A0A4-B984-2C66-2CB7-5C477748DF7F}"/>
                </a:ext>
              </a:extLst>
            </p:cNvPr>
            <p:cNvSpPr/>
            <p:nvPr/>
          </p:nvSpPr>
          <p:spPr>
            <a:xfrm>
              <a:off x="0" y="2833295"/>
              <a:ext cx="1014984"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Rectangle 20">
              <a:extLst>
                <a:ext uri="{FF2B5EF4-FFF2-40B4-BE49-F238E27FC236}">
                  <a16:creationId xmlns:a16="http://schemas.microsoft.com/office/drawing/2014/main" id="{F10F8B20-1668-90BD-5097-81BA350A6676}"/>
                </a:ext>
              </a:extLst>
            </p:cNvPr>
            <p:cNvSpPr/>
            <p:nvPr/>
          </p:nvSpPr>
          <p:spPr>
            <a:xfrm>
              <a:off x="0" y="0"/>
              <a:ext cx="1014984" cy="2029968"/>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6" name="Picture 21">
              <a:extLst>
                <a:ext uri="{FF2B5EF4-FFF2-40B4-BE49-F238E27FC236}">
                  <a16:creationId xmlns:a16="http://schemas.microsoft.com/office/drawing/2014/main" id="{A2FDD77B-4570-E641-927C-808EEBAFE3F6}"/>
                </a:ext>
              </a:extLst>
            </p:cNvPr>
            <p:cNvPicPr>
              <a:picLocks noChangeAspect="1"/>
            </p:cNvPicPr>
            <p:nvPr/>
          </p:nvPicPr>
          <p:blipFill>
            <a:blip r:embed="rId2"/>
            <a:stretch>
              <a:fillRect/>
            </a:stretch>
          </p:blipFill>
          <p:spPr>
            <a:xfrm rot="5400013">
              <a:off x="-462815" y="552956"/>
              <a:ext cx="1828800" cy="905164"/>
            </a:xfrm>
            <a:prstGeom prst="rect">
              <a:avLst/>
            </a:prstGeom>
            <a:noFill/>
            <a:ln cap="flat">
              <a:noFill/>
            </a:ln>
          </p:spPr>
        </p:pic>
        <p:sp>
          <p:nvSpPr>
            <p:cNvPr id="17" name="Rectangle 22">
              <a:extLst>
                <a:ext uri="{FF2B5EF4-FFF2-40B4-BE49-F238E27FC236}">
                  <a16:creationId xmlns:a16="http://schemas.microsoft.com/office/drawing/2014/main" id="{23ABA973-B47A-0F5B-97E9-69D1D5B1690C}"/>
                </a:ext>
              </a:extLst>
            </p:cNvPr>
            <p:cNvSpPr/>
            <p:nvPr/>
          </p:nvSpPr>
          <p:spPr>
            <a:xfrm>
              <a:off x="0" y="2029867"/>
              <a:ext cx="1014984" cy="812947"/>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Freeform: Shape 45">
              <a:extLst>
                <a:ext uri="{FF2B5EF4-FFF2-40B4-BE49-F238E27FC236}">
                  <a16:creationId xmlns:a16="http://schemas.microsoft.com/office/drawing/2014/main" id="{06495A0C-E1AE-3A64-F104-170653E203E5}"/>
                </a:ext>
              </a:extLst>
            </p:cNvPr>
            <p:cNvSpPr/>
            <p:nvPr/>
          </p:nvSpPr>
          <p:spPr>
            <a:xfrm rot="10799991">
              <a:off x="100584" y="2932745"/>
              <a:ext cx="914400" cy="182880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D5D2D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9" name="Graphic 52">
              <a:extLst>
                <a:ext uri="{FF2B5EF4-FFF2-40B4-BE49-F238E27FC236}">
                  <a16:creationId xmlns:a16="http://schemas.microsoft.com/office/drawing/2014/main" id="{3C56FBB0-3192-9F94-3730-CB3C399A50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13">
              <a:off x="-457200" y="5380759"/>
              <a:ext cx="1828800" cy="914400"/>
            </a:xfrm>
            <a:prstGeom prst="rect">
              <a:avLst/>
            </a:prstGeom>
            <a:noFill/>
            <a:ln cap="flat">
              <a:noFill/>
            </a:ln>
          </p:spPr>
        </p:pic>
      </p:grpSp>
      <p:sp>
        <p:nvSpPr>
          <p:cNvPr id="20" name="Date Placeholder 3">
            <a:extLst>
              <a:ext uri="{FF2B5EF4-FFF2-40B4-BE49-F238E27FC236}">
                <a16:creationId xmlns:a16="http://schemas.microsoft.com/office/drawing/2014/main" id="{D4120AD5-B17E-5BEF-5B24-758EBBD70BDE}"/>
              </a:ext>
            </a:extLst>
          </p:cNvPr>
          <p:cNvSpPr txBox="1">
            <a:spLocks noGrp="1"/>
          </p:cNvSpPr>
          <p:nvPr>
            <p:ph type="dt" sz="half" idx="7"/>
          </p:nvPr>
        </p:nvSpPr>
        <p:spPr>
          <a:xfrm>
            <a:off x="1554480" y="6353178"/>
            <a:ext cx="1097280" cy="365129"/>
          </a:xfrm>
        </p:spPr>
        <p:txBody>
          <a:bodyPr/>
          <a:lstStyle>
            <a:lvl1pPr>
              <a:defRPr>
                <a:solidFill>
                  <a:srgbClr val="404040"/>
                </a:solidFill>
              </a:defRPr>
            </a:lvl1pPr>
          </a:lstStyle>
          <a:p>
            <a:pPr lvl="0"/>
            <a:r>
              <a:rPr lang="en-US"/>
              <a:t>20XX</a:t>
            </a:r>
          </a:p>
        </p:txBody>
      </p:sp>
      <p:sp>
        <p:nvSpPr>
          <p:cNvPr id="21" name="Footer Placeholder 4">
            <a:extLst>
              <a:ext uri="{FF2B5EF4-FFF2-40B4-BE49-F238E27FC236}">
                <a16:creationId xmlns:a16="http://schemas.microsoft.com/office/drawing/2014/main" id="{43C3D513-2A76-4212-8689-88EB532DA43E}"/>
              </a:ext>
            </a:extLst>
          </p:cNvPr>
          <p:cNvSpPr txBox="1">
            <a:spLocks noGrp="1"/>
          </p:cNvSpPr>
          <p:nvPr>
            <p:ph type="ftr" sz="quarter" idx="9"/>
          </p:nvPr>
        </p:nvSpPr>
        <p:spPr>
          <a:xfrm>
            <a:off x="5744525" y="6349995"/>
            <a:ext cx="2286000" cy="365129"/>
          </a:xfrm>
        </p:spPr>
        <p:txBody>
          <a:bodyPr/>
          <a:lstStyle>
            <a:lvl1pPr>
              <a:defRPr>
                <a:solidFill>
                  <a:srgbClr val="404040"/>
                </a:solidFill>
              </a:defRPr>
            </a:lvl1pPr>
          </a:lstStyle>
          <a:p>
            <a:pPr lvl="0"/>
            <a:r>
              <a:rPr lang="en-US"/>
              <a:t>Pitch deck title</a:t>
            </a:r>
          </a:p>
        </p:txBody>
      </p:sp>
      <p:sp>
        <p:nvSpPr>
          <p:cNvPr id="22" name="Slide Number Placeholder 5">
            <a:extLst>
              <a:ext uri="{FF2B5EF4-FFF2-40B4-BE49-F238E27FC236}">
                <a16:creationId xmlns:a16="http://schemas.microsoft.com/office/drawing/2014/main" id="{26618C28-FA81-E4D7-105B-A1145DE07530}"/>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C88571B1-11D9-42F3-8AD6-1C333EA16CE5}" type="slidenum">
              <a:t>‹#›</a:t>
            </a:fld>
            <a:endParaRPr lang="en-US"/>
          </a:p>
        </p:txBody>
      </p:sp>
    </p:spTree>
    <p:extLst>
      <p:ext uri="{BB962C8B-B14F-4D97-AF65-F5344CB8AC3E}">
        <p14:creationId xmlns:p14="http://schemas.microsoft.com/office/powerpoint/2010/main" val="248044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rket Overview">
    <p:bg>
      <p:bgPr>
        <a:solidFill>
          <a:srgbClr val="BFBB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F4AB2-F5ED-08FF-323C-EBECB1F683FA}"/>
              </a:ext>
            </a:extLst>
          </p:cNvPr>
          <p:cNvSpPr txBox="1">
            <a:spLocks noGrp="1"/>
          </p:cNvSpPr>
          <p:nvPr>
            <p:ph type="title"/>
          </p:nvPr>
        </p:nvSpPr>
        <p:spPr>
          <a:xfrm>
            <a:off x="3044951" y="898526"/>
            <a:ext cx="8232644" cy="1325880"/>
          </a:xfrm>
        </p:spPr>
        <p:txBody>
          <a:bodyPr anchor="t"/>
          <a:lstStyle>
            <a:lvl1pPr>
              <a:defRPr cap="all">
                <a:solidFill>
                  <a:srgbClr val="224E7F"/>
                </a:solidFill>
              </a:defRPr>
            </a:lvl1pPr>
          </a:lstStyle>
          <a:p>
            <a:pPr lvl="0"/>
            <a:r>
              <a:rPr lang="en-US"/>
              <a:t>CLICK TO ADD TITLE</a:t>
            </a:r>
          </a:p>
        </p:txBody>
      </p:sp>
      <p:grpSp>
        <p:nvGrpSpPr>
          <p:cNvPr id="3" name="Group 2">
            <a:extLst>
              <a:ext uri="{FF2B5EF4-FFF2-40B4-BE49-F238E27FC236}">
                <a16:creationId xmlns:a16="http://schemas.microsoft.com/office/drawing/2014/main" id="{10D934DC-F87D-5031-3902-312C897ABD35}"/>
              </a:ext>
            </a:extLst>
          </p:cNvPr>
          <p:cNvGrpSpPr/>
          <p:nvPr/>
        </p:nvGrpSpPr>
        <p:grpSpPr>
          <a:xfrm>
            <a:off x="0" y="0"/>
            <a:ext cx="2160617" cy="6858000"/>
            <a:chOff x="0" y="0"/>
            <a:chExt cx="2160617" cy="6858000"/>
          </a:xfrm>
        </p:grpSpPr>
        <p:sp>
          <p:nvSpPr>
            <p:cNvPr id="4" name="Rectangle 6">
              <a:extLst>
                <a:ext uri="{FF2B5EF4-FFF2-40B4-BE49-F238E27FC236}">
                  <a16:creationId xmlns:a16="http://schemas.microsoft.com/office/drawing/2014/main" id="{B2725454-E5BE-FCEE-C1B1-7A78BD7F604C}"/>
                </a:ext>
              </a:extLst>
            </p:cNvPr>
            <p:cNvSpPr/>
            <p:nvPr/>
          </p:nvSpPr>
          <p:spPr>
            <a:xfrm>
              <a:off x="0" y="0"/>
              <a:ext cx="2029968" cy="2029968"/>
            </a:xfrm>
            <a:prstGeom prst="rect">
              <a:avLst/>
            </a:prstGeom>
            <a:solidFill>
              <a:srgbClr val="EC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Rectangle 31">
              <a:extLst>
                <a:ext uri="{FF2B5EF4-FFF2-40B4-BE49-F238E27FC236}">
                  <a16:creationId xmlns:a16="http://schemas.microsoft.com/office/drawing/2014/main" id="{FFF0F4B5-74EB-D9BF-8E12-DF47C85A9B26}"/>
                </a:ext>
              </a:extLst>
            </p:cNvPr>
            <p:cNvSpPr/>
            <p:nvPr/>
          </p:nvSpPr>
          <p:spPr>
            <a:xfrm flipH="1">
              <a:off x="0" y="4828032"/>
              <a:ext cx="2032939" cy="2029968"/>
            </a:xfrm>
            <a:prstGeom prst="rect">
              <a:avLst/>
            </a:prstGeom>
            <a:solidFill>
              <a:srgbClr val="AA20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6" name="Graphic 35">
              <a:extLst>
                <a:ext uri="{FF2B5EF4-FFF2-40B4-BE49-F238E27FC236}">
                  <a16:creationId xmlns:a16="http://schemas.microsoft.com/office/drawing/2014/main" id="{D3888C9D-F66F-66CA-5D0F-8441F8C43E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799991">
              <a:off x="0" y="13176"/>
              <a:ext cx="2029968" cy="2029968"/>
            </a:xfrm>
            <a:prstGeom prst="rect">
              <a:avLst/>
            </a:prstGeom>
            <a:noFill/>
            <a:ln cap="flat">
              <a:noFill/>
            </a:ln>
          </p:spPr>
        </p:pic>
        <p:pic>
          <p:nvPicPr>
            <p:cNvPr id="7" name="Graphic 37">
              <a:extLst>
                <a:ext uri="{FF2B5EF4-FFF2-40B4-BE49-F238E27FC236}">
                  <a16:creationId xmlns:a16="http://schemas.microsoft.com/office/drawing/2014/main" id="{DB0C430B-C970-2C3E-46F0-226C203AB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a:noFill/>
            <a:ln cap="flat">
              <a:noFill/>
            </a:ln>
          </p:spPr>
        </p:pic>
        <p:sp>
          <p:nvSpPr>
            <p:cNvPr id="8" name="Rectangle 38">
              <a:extLst>
                <a:ext uri="{FF2B5EF4-FFF2-40B4-BE49-F238E27FC236}">
                  <a16:creationId xmlns:a16="http://schemas.microsoft.com/office/drawing/2014/main" id="{7BF3E025-C19E-BB02-3101-3D821605C84C}"/>
                </a:ext>
              </a:extLst>
            </p:cNvPr>
            <p:cNvSpPr/>
            <p:nvPr/>
          </p:nvSpPr>
          <p:spPr>
            <a:xfrm flipH="1">
              <a:off x="0" y="1995687"/>
              <a:ext cx="2032939" cy="2029968"/>
            </a:xfrm>
            <a:prstGeom prst="rect">
              <a:avLst/>
            </a:prstGeom>
            <a:solidFill>
              <a:srgbClr val="385E8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9" name="Group 39">
              <a:extLst>
                <a:ext uri="{FF2B5EF4-FFF2-40B4-BE49-F238E27FC236}">
                  <a16:creationId xmlns:a16="http://schemas.microsoft.com/office/drawing/2014/main" id="{A28D01E0-3D01-E6F5-E547-AB6B4908C63B}"/>
                </a:ext>
              </a:extLst>
            </p:cNvPr>
            <p:cNvGrpSpPr/>
            <p:nvPr/>
          </p:nvGrpSpPr>
          <p:grpSpPr>
            <a:xfrm>
              <a:off x="56354" y="2064568"/>
              <a:ext cx="1920240" cy="1920240"/>
              <a:chOff x="56354" y="2064568"/>
              <a:chExt cx="1920240" cy="1920240"/>
            </a:xfrm>
          </p:grpSpPr>
          <p:grpSp>
            <p:nvGrpSpPr>
              <p:cNvPr id="10" name="Group 40">
                <a:extLst>
                  <a:ext uri="{FF2B5EF4-FFF2-40B4-BE49-F238E27FC236}">
                    <a16:creationId xmlns:a16="http://schemas.microsoft.com/office/drawing/2014/main" id="{04F1D976-7A0B-C65B-21D5-8DF73956AFB4}"/>
                  </a:ext>
                </a:extLst>
              </p:cNvPr>
              <p:cNvGrpSpPr/>
              <p:nvPr/>
            </p:nvGrpSpPr>
            <p:grpSpPr>
              <a:xfrm>
                <a:off x="56354" y="2064568"/>
                <a:ext cx="1920240" cy="1920240"/>
                <a:chOff x="56354" y="2064568"/>
                <a:chExt cx="1920240" cy="1920240"/>
              </a:xfrm>
            </p:grpSpPr>
            <p:grpSp>
              <p:nvGrpSpPr>
                <p:cNvPr id="11" name="Group 42">
                  <a:extLst>
                    <a:ext uri="{FF2B5EF4-FFF2-40B4-BE49-F238E27FC236}">
                      <a16:creationId xmlns:a16="http://schemas.microsoft.com/office/drawing/2014/main" id="{98293570-05A2-B1E7-891E-92F02DDEF8BA}"/>
                    </a:ext>
                  </a:extLst>
                </p:cNvPr>
                <p:cNvGrpSpPr/>
                <p:nvPr/>
              </p:nvGrpSpPr>
              <p:grpSpPr>
                <a:xfrm>
                  <a:off x="56354" y="2064568"/>
                  <a:ext cx="1920240" cy="1920240"/>
                  <a:chOff x="56354" y="2064568"/>
                  <a:chExt cx="1920240" cy="1920240"/>
                </a:xfrm>
              </p:grpSpPr>
              <p:grpSp>
                <p:nvGrpSpPr>
                  <p:cNvPr id="12" name="Group 48">
                    <a:extLst>
                      <a:ext uri="{FF2B5EF4-FFF2-40B4-BE49-F238E27FC236}">
                        <a16:creationId xmlns:a16="http://schemas.microsoft.com/office/drawing/2014/main" id="{2DD2955A-ED5C-4CF5-C7B9-F0F79344CBE9}"/>
                      </a:ext>
                    </a:extLst>
                  </p:cNvPr>
                  <p:cNvGrpSpPr/>
                  <p:nvPr/>
                </p:nvGrpSpPr>
                <p:grpSpPr>
                  <a:xfrm>
                    <a:off x="56354" y="2064568"/>
                    <a:ext cx="1920240" cy="1920240"/>
                    <a:chOff x="56354" y="2064568"/>
                    <a:chExt cx="1920240" cy="1920240"/>
                  </a:xfrm>
                </p:grpSpPr>
                <p:grpSp>
                  <p:nvGrpSpPr>
                    <p:cNvPr id="13" name="Group 50">
                      <a:extLst>
                        <a:ext uri="{FF2B5EF4-FFF2-40B4-BE49-F238E27FC236}">
                          <a16:creationId xmlns:a16="http://schemas.microsoft.com/office/drawing/2014/main" id="{6B79088E-0F0F-90B6-EB17-63E93B2AA00C}"/>
                        </a:ext>
                      </a:extLst>
                    </p:cNvPr>
                    <p:cNvGrpSpPr/>
                    <p:nvPr/>
                  </p:nvGrpSpPr>
                  <p:grpSpPr>
                    <a:xfrm>
                      <a:off x="56354" y="2064568"/>
                      <a:ext cx="1920240" cy="1920240"/>
                      <a:chOff x="56354" y="2064568"/>
                      <a:chExt cx="1920240" cy="1920240"/>
                    </a:xfrm>
                  </p:grpSpPr>
                  <p:grpSp>
                    <p:nvGrpSpPr>
                      <p:cNvPr id="14" name="Group 52">
                        <a:extLst>
                          <a:ext uri="{FF2B5EF4-FFF2-40B4-BE49-F238E27FC236}">
                            <a16:creationId xmlns:a16="http://schemas.microsoft.com/office/drawing/2014/main" id="{9D49995E-A4DF-3B86-8BC0-D2277722E657}"/>
                          </a:ext>
                        </a:extLst>
                      </p:cNvPr>
                      <p:cNvGrpSpPr/>
                      <p:nvPr/>
                    </p:nvGrpSpPr>
                    <p:grpSpPr>
                      <a:xfrm>
                        <a:off x="56354" y="2064568"/>
                        <a:ext cx="1920240" cy="1920240"/>
                        <a:chOff x="56354" y="2064568"/>
                        <a:chExt cx="1920240" cy="1920240"/>
                      </a:xfrm>
                    </p:grpSpPr>
                    <p:grpSp>
                      <p:nvGrpSpPr>
                        <p:cNvPr id="15" name="Group 54">
                          <a:extLst>
                            <a:ext uri="{FF2B5EF4-FFF2-40B4-BE49-F238E27FC236}">
                              <a16:creationId xmlns:a16="http://schemas.microsoft.com/office/drawing/2014/main" id="{EB5AF627-C74A-A3BE-749A-D9880D402126}"/>
                            </a:ext>
                          </a:extLst>
                        </p:cNvPr>
                        <p:cNvGrpSpPr/>
                        <p:nvPr/>
                      </p:nvGrpSpPr>
                      <p:grpSpPr>
                        <a:xfrm>
                          <a:off x="56354" y="2064568"/>
                          <a:ext cx="1920240" cy="1920240"/>
                          <a:chOff x="56354" y="2064568"/>
                          <a:chExt cx="1920240" cy="1920240"/>
                        </a:xfrm>
                      </p:grpSpPr>
                      <p:grpSp>
                        <p:nvGrpSpPr>
                          <p:cNvPr id="16" name="Group 56">
                            <a:extLst>
                              <a:ext uri="{FF2B5EF4-FFF2-40B4-BE49-F238E27FC236}">
                                <a16:creationId xmlns:a16="http://schemas.microsoft.com/office/drawing/2014/main" id="{9E12904B-ECF1-AAF8-1B28-6A229827E0A5}"/>
                              </a:ext>
                            </a:extLst>
                          </p:cNvPr>
                          <p:cNvGrpSpPr/>
                          <p:nvPr/>
                        </p:nvGrpSpPr>
                        <p:grpSpPr>
                          <a:xfrm>
                            <a:off x="56354" y="2064568"/>
                            <a:ext cx="1920240" cy="1920240"/>
                            <a:chOff x="56354" y="2064568"/>
                            <a:chExt cx="1920240" cy="1920240"/>
                          </a:xfrm>
                        </p:grpSpPr>
                        <p:sp>
                          <p:nvSpPr>
                            <p:cNvPr id="17" name="Oval 58">
                              <a:extLst>
                                <a:ext uri="{FF2B5EF4-FFF2-40B4-BE49-F238E27FC236}">
                                  <a16:creationId xmlns:a16="http://schemas.microsoft.com/office/drawing/2014/main" id="{26E46432-474C-23A3-D775-E7FCCACCF6BF}"/>
                                </a:ext>
                              </a:extLst>
                            </p:cNvPr>
                            <p:cNvSpPr/>
                            <p:nvPr/>
                          </p:nvSpPr>
                          <p:spPr>
                            <a:xfrm>
                              <a:off x="56354" y="2064568"/>
                              <a:ext cx="1920240" cy="1920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18" name="Oval 59">
                              <a:extLst>
                                <a:ext uri="{FF2B5EF4-FFF2-40B4-BE49-F238E27FC236}">
                                  <a16:creationId xmlns:a16="http://schemas.microsoft.com/office/drawing/2014/main" id="{A6503EAC-5CC5-0F01-F325-532EE4C44DB7}"/>
                                </a:ext>
                              </a:extLst>
                            </p:cNvPr>
                            <p:cNvSpPr/>
                            <p:nvPr/>
                          </p:nvSpPr>
                          <p:spPr>
                            <a:xfrm>
                              <a:off x="128363" y="2136577"/>
                              <a:ext cx="1776222" cy="177622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19" name="Oval 57">
                            <a:extLst>
                              <a:ext uri="{FF2B5EF4-FFF2-40B4-BE49-F238E27FC236}">
                                <a16:creationId xmlns:a16="http://schemas.microsoft.com/office/drawing/2014/main" id="{A9E1CC45-428C-B8D7-FE62-8699DA087C22}"/>
                              </a:ext>
                            </a:extLst>
                          </p:cNvPr>
                          <p:cNvSpPr/>
                          <p:nvPr/>
                        </p:nvSpPr>
                        <p:spPr>
                          <a:xfrm>
                            <a:off x="200372" y="2208586"/>
                            <a:ext cx="1632204" cy="163220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0" name="Oval 55">
                          <a:extLst>
                            <a:ext uri="{FF2B5EF4-FFF2-40B4-BE49-F238E27FC236}">
                              <a16:creationId xmlns:a16="http://schemas.microsoft.com/office/drawing/2014/main" id="{D10DDF96-EE02-3F01-1AEE-6F72F7409CEA}"/>
                            </a:ext>
                          </a:extLst>
                        </p:cNvPr>
                        <p:cNvSpPr/>
                        <p:nvPr/>
                      </p:nvSpPr>
                      <p:spPr>
                        <a:xfrm>
                          <a:off x="272381" y="2280595"/>
                          <a:ext cx="1488186" cy="14881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1" name="Oval 53">
                        <a:extLst>
                          <a:ext uri="{FF2B5EF4-FFF2-40B4-BE49-F238E27FC236}">
                            <a16:creationId xmlns:a16="http://schemas.microsoft.com/office/drawing/2014/main" id="{4CA56B15-C8A7-6730-F50B-D6FE2960682E}"/>
                          </a:ext>
                        </a:extLst>
                      </p:cNvPr>
                      <p:cNvSpPr/>
                      <p:nvPr/>
                    </p:nvSpPr>
                    <p:spPr>
                      <a:xfrm>
                        <a:off x="344390" y="2352604"/>
                        <a:ext cx="1344168" cy="13441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2" name="Oval 51">
                      <a:extLst>
                        <a:ext uri="{FF2B5EF4-FFF2-40B4-BE49-F238E27FC236}">
                          <a16:creationId xmlns:a16="http://schemas.microsoft.com/office/drawing/2014/main" id="{495F1AE1-D1B7-22E0-9FCF-2A0EB86F9F3E}"/>
                        </a:ext>
                      </a:extLst>
                    </p:cNvPr>
                    <p:cNvSpPr/>
                    <p:nvPr/>
                  </p:nvSpPr>
                  <p:spPr>
                    <a:xfrm>
                      <a:off x="416399" y="2424613"/>
                      <a:ext cx="1200150" cy="1200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3" name="Oval 49">
                    <a:extLst>
                      <a:ext uri="{FF2B5EF4-FFF2-40B4-BE49-F238E27FC236}">
                        <a16:creationId xmlns:a16="http://schemas.microsoft.com/office/drawing/2014/main" id="{B680B86D-D1FC-D7C1-A4CB-41586A589508}"/>
                      </a:ext>
                    </a:extLst>
                  </p:cNvPr>
                  <p:cNvSpPr/>
                  <p:nvPr/>
                </p:nvSpPr>
                <p:spPr>
                  <a:xfrm>
                    <a:off x="488408" y="2496622"/>
                    <a:ext cx="1056132" cy="105613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4" name="Oval 43">
                  <a:extLst>
                    <a:ext uri="{FF2B5EF4-FFF2-40B4-BE49-F238E27FC236}">
                      <a16:creationId xmlns:a16="http://schemas.microsoft.com/office/drawing/2014/main" id="{7944C000-228D-7158-6296-61287F2BADFD}"/>
                    </a:ext>
                  </a:extLst>
                </p:cNvPr>
                <p:cNvSpPr/>
                <p:nvPr/>
              </p:nvSpPr>
              <p:spPr>
                <a:xfrm>
                  <a:off x="560417" y="2568631"/>
                  <a:ext cx="912114" cy="912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5" name="Oval 44">
                  <a:extLst>
                    <a:ext uri="{FF2B5EF4-FFF2-40B4-BE49-F238E27FC236}">
                      <a16:creationId xmlns:a16="http://schemas.microsoft.com/office/drawing/2014/main" id="{FB0A498B-C254-7DF1-8CEE-705E899F125B}"/>
                    </a:ext>
                  </a:extLst>
                </p:cNvPr>
                <p:cNvSpPr/>
                <p:nvPr/>
              </p:nvSpPr>
              <p:spPr>
                <a:xfrm>
                  <a:off x="632426" y="2640640"/>
                  <a:ext cx="768096" cy="7680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6" name="Oval 45">
                  <a:extLst>
                    <a:ext uri="{FF2B5EF4-FFF2-40B4-BE49-F238E27FC236}">
                      <a16:creationId xmlns:a16="http://schemas.microsoft.com/office/drawing/2014/main" id="{B0273FD5-B3E3-A5FB-E369-3500D8DBFEE2}"/>
                    </a:ext>
                  </a:extLst>
                </p:cNvPr>
                <p:cNvSpPr/>
                <p:nvPr/>
              </p:nvSpPr>
              <p:spPr>
                <a:xfrm>
                  <a:off x="704435" y="2712649"/>
                  <a:ext cx="624078" cy="6240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7" name="Oval 46">
                  <a:extLst>
                    <a:ext uri="{FF2B5EF4-FFF2-40B4-BE49-F238E27FC236}">
                      <a16:creationId xmlns:a16="http://schemas.microsoft.com/office/drawing/2014/main" id="{08BABF68-5B51-0AF3-F0C5-E6650C6E6CBA}"/>
                    </a:ext>
                  </a:extLst>
                </p:cNvPr>
                <p:cNvSpPr/>
                <p:nvPr/>
              </p:nvSpPr>
              <p:spPr>
                <a:xfrm>
                  <a:off x="776444" y="2784658"/>
                  <a:ext cx="480060" cy="48006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sp>
              <p:nvSpPr>
                <p:cNvPr id="28" name="Oval 47">
                  <a:extLst>
                    <a:ext uri="{FF2B5EF4-FFF2-40B4-BE49-F238E27FC236}">
                      <a16:creationId xmlns:a16="http://schemas.microsoft.com/office/drawing/2014/main" id="{F00DBDAD-DC2E-3613-45CB-8F1B9F747AFD}"/>
                    </a:ext>
                  </a:extLst>
                </p:cNvPr>
                <p:cNvSpPr/>
                <p:nvPr/>
              </p:nvSpPr>
              <p:spPr>
                <a:xfrm>
                  <a:off x="848453" y="2856667"/>
                  <a:ext cx="336042" cy="33604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29" name="Oval 41">
                <a:extLst>
                  <a:ext uri="{FF2B5EF4-FFF2-40B4-BE49-F238E27FC236}">
                    <a16:creationId xmlns:a16="http://schemas.microsoft.com/office/drawing/2014/main" id="{751CA4C4-0B67-CAF0-3E33-2F147FCEC087}"/>
                  </a:ext>
                </a:extLst>
              </p:cNvPr>
              <p:cNvSpPr/>
              <p:nvPr/>
            </p:nvSpPr>
            <p:spPr>
              <a:xfrm>
                <a:off x="920462" y="2928676"/>
                <a:ext cx="192024" cy="1920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25402"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FFFFFF"/>
                    </a:solidFill>
                    <a:uFillTx/>
                    <a:latin typeface="Avenir Next LT Pro"/>
                  </a:rPr>
                  <a:t> </a:t>
                </a:r>
              </a:p>
            </p:txBody>
          </p:sp>
        </p:grpSp>
        <p:sp>
          <p:nvSpPr>
            <p:cNvPr id="30" name="Rectangle 60">
              <a:extLst>
                <a:ext uri="{FF2B5EF4-FFF2-40B4-BE49-F238E27FC236}">
                  <a16:creationId xmlns:a16="http://schemas.microsoft.com/office/drawing/2014/main" id="{671D613C-8624-5A77-2263-3B99C8C1A593}"/>
                </a:ext>
              </a:extLst>
            </p:cNvPr>
            <p:cNvSpPr/>
            <p:nvPr/>
          </p:nvSpPr>
          <p:spPr>
            <a:xfrm>
              <a:off x="0" y="4022308"/>
              <a:ext cx="2033753" cy="805723"/>
            </a:xfrm>
            <a:prstGeom prst="rect">
              <a:avLst/>
            </a:prstGeom>
            <a:solidFill>
              <a:srgbClr val="58215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1" name="Freeform: Shape 61">
              <a:extLst>
                <a:ext uri="{FF2B5EF4-FFF2-40B4-BE49-F238E27FC236}">
                  <a16:creationId xmlns:a16="http://schemas.microsoft.com/office/drawing/2014/main" id="{7AFF3219-2121-35B1-0EF6-E4C444057023}"/>
                </a:ext>
              </a:extLst>
            </p:cNvPr>
            <p:cNvSpPr/>
            <p:nvPr/>
          </p:nvSpPr>
          <p:spPr>
            <a:xfrm>
              <a:off x="0" y="2065208"/>
              <a:ext cx="1014984" cy="1920240"/>
            </a:xfrm>
            <a:custGeom>
              <a:avLst/>
              <a:gdLst>
                <a:gd name="f0" fmla="val 10800000"/>
                <a:gd name="f1" fmla="val 5400000"/>
                <a:gd name="f2" fmla="val 180"/>
                <a:gd name="f3" fmla="val w"/>
                <a:gd name="f4" fmla="val h"/>
                <a:gd name="f5" fmla="val 0"/>
                <a:gd name="f6" fmla="val 915648"/>
                <a:gd name="f7" fmla="val 1828800"/>
                <a:gd name="f8" fmla="val 1248"/>
                <a:gd name="f9" fmla="val 506257"/>
                <a:gd name="f10" fmla="val 409391"/>
                <a:gd name="f11" fmla="val 914400"/>
                <a:gd name="f12" fmla="val 1419409"/>
                <a:gd name="f13" fmla="val 1828737"/>
                <a:gd name="f14" fmla="val 63"/>
                <a:gd name="f15" fmla="+- 0 0 -90"/>
                <a:gd name="f16" fmla="*/ f3 1 915648"/>
                <a:gd name="f17" fmla="*/ f4 1 1828800"/>
                <a:gd name="f18" fmla="+- f7 0 f5"/>
                <a:gd name="f19" fmla="+- f6 0 f5"/>
                <a:gd name="f20" fmla="*/ f15 f0 1"/>
                <a:gd name="f21" fmla="*/ f19 1 915648"/>
                <a:gd name="f22" fmla="*/ f18 1 1828800"/>
                <a:gd name="f23" fmla="*/ 1248 f19 1"/>
                <a:gd name="f24" fmla="*/ 0 f18 1"/>
                <a:gd name="f25" fmla="*/ 915648 f19 1"/>
                <a:gd name="f26" fmla="*/ 914400 f18 1"/>
                <a:gd name="f27" fmla="*/ 1828800 f18 1"/>
                <a:gd name="f28" fmla="*/ 0 f19 1"/>
                <a:gd name="f29" fmla="*/ 1828737 f18 1"/>
                <a:gd name="f30" fmla="*/ 63 f18 1"/>
                <a:gd name="f31" fmla="*/ f20 1 f2"/>
                <a:gd name="f32" fmla="*/ f23 1 915648"/>
                <a:gd name="f33" fmla="*/ f24 1 1828800"/>
                <a:gd name="f34" fmla="*/ f25 1 915648"/>
                <a:gd name="f35" fmla="*/ f26 1 1828800"/>
                <a:gd name="f36" fmla="*/ f27 1 1828800"/>
                <a:gd name="f37" fmla="*/ f28 1 915648"/>
                <a:gd name="f38" fmla="*/ f29 1 1828800"/>
                <a:gd name="f39" fmla="*/ f30 1 1828800"/>
                <a:gd name="f40" fmla="*/ f5 1 f21"/>
                <a:gd name="f41" fmla="*/ f6 1 f21"/>
                <a:gd name="f42" fmla="*/ f5 1 f22"/>
                <a:gd name="f43" fmla="*/ f7 1 f22"/>
                <a:gd name="f44" fmla="+- f31 0 f1"/>
                <a:gd name="f45" fmla="*/ f32 1 f21"/>
                <a:gd name="f46" fmla="*/ f33 1 f22"/>
                <a:gd name="f47" fmla="*/ f34 1 f21"/>
                <a:gd name="f48" fmla="*/ f35 1 f22"/>
                <a:gd name="f49" fmla="*/ f36 1 f22"/>
                <a:gd name="f50" fmla="*/ f37 1 f21"/>
                <a:gd name="f51" fmla="*/ f38 1 f22"/>
                <a:gd name="f52" fmla="*/ f39 1 f22"/>
                <a:gd name="f53" fmla="*/ f40 f16 1"/>
                <a:gd name="f54" fmla="*/ f41 f16 1"/>
                <a:gd name="f55" fmla="*/ f43 f17 1"/>
                <a:gd name="f56" fmla="*/ f42 f17 1"/>
                <a:gd name="f57" fmla="*/ f45 f16 1"/>
                <a:gd name="f58" fmla="*/ f46 f17 1"/>
                <a:gd name="f59" fmla="*/ f47 f16 1"/>
                <a:gd name="f60" fmla="*/ f48 f17 1"/>
                <a:gd name="f61" fmla="*/ f49 f17 1"/>
                <a:gd name="f62" fmla="*/ f50 f16 1"/>
                <a:gd name="f63" fmla="*/ f51 f17 1"/>
                <a:gd name="f64" fmla="*/ f52 f17 1"/>
              </a:gdLst>
              <a:ahLst/>
              <a:cxnLst>
                <a:cxn ang="3cd4">
                  <a:pos x="hc" y="t"/>
                </a:cxn>
                <a:cxn ang="0">
                  <a:pos x="r" y="vc"/>
                </a:cxn>
                <a:cxn ang="cd4">
                  <a:pos x="hc" y="b"/>
                </a:cxn>
                <a:cxn ang="cd2">
                  <a:pos x="l" y="vc"/>
                </a:cxn>
                <a:cxn ang="f44">
                  <a:pos x="f57" y="f58"/>
                </a:cxn>
                <a:cxn ang="f44">
                  <a:pos x="f59" y="f60"/>
                </a:cxn>
                <a:cxn ang="f44">
                  <a:pos x="f57" y="f61"/>
                </a:cxn>
                <a:cxn ang="f44">
                  <a:pos x="f62" y="f63"/>
                </a:cxn>
                <a:cxn ang="f44">
                  <a:pos x="f62" y="f64"/>
                </a:cxn>
              </a:cxnLst>
              <a:rect l="f53" t="f56" r="f54" b="f55"/>
              <a:pathLst>
                <a:path w="915648" h="1828800">
                  <a:moveTo>
                    <a:pt x="f8" y="f5"/>
                  </a:moveTo>
                  <a:cubicBezTo>
                    <a:pt x="f9" y="f5"/>
                    <a:pt x="f6" y="f10"/>
                    <a:pt x="f6" y="f11"/>
                  </a:cubicBezTo>
                  <a:cubicBezTo>
                    <a:pt x="f6" y="f12"/>
                    <a:pt x="f9" y="f7"/>
                    <a:pt x="f8" y="f7"/>
                  </a:cubicBezTo>
                  <a:lnTo>
                    <a:pt x="f5" y="f13"/>
                  </a:lnTo>
                  <a:lnTo>
                    <a:pt x="f5" y="f14"/>
                  </a:lnTo>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cxnSp>
          <p:nvCxnSpPr>
            <p:cNvPr id="32" name="Straight Connector 62">
              <a:extLst>
                <a:ext uri="{FF2B5EF4-FFF2-40B4-BE49-F238E27FC236}">
                  <a16:creationId xmlns:a16="http://schemas.microsoft.com/office/drawing/2014/main" id="{1BF26C1E-2A09-4CF9-BEFB-3EC89FE3E496}"/>
                </a:ext>
              </a:extLst>
            </p:cNvPr>
            <p:cNvCxnSpPr>
              <a:endCxn id="33" idx="1"/>
            </p:cNvCxnSpPr>
            <p:nvPr/>
          </p:nvCxnSpPr>
          <p:spPr>
            <a:xfrm>
              <a:off x="0" y="2008397"/>
              <a:ext cx="2160617" cy="0"/>
            </a:xfrm>
            <a:prstGeom prst="straightConnector1">
              <a:avLst/>
            </a:prstGeom>
            <a:noFill/>
            <a:ln w="38103" cap="flat">
              <a:solidFill>
                <a:srgbClr val="F8F0E3"/>
              </a:solidFill>
              <a:prstDash val="solid"/>
              <a:miter/>
            </a:ln>
          </p:spPr>
        </p:cxnSp>
        <p:sp>
          <p:nvSpPr>
            <p:cNvPr id="33" name="Oval 63">
              <a:extLst>
                <a:ext uri="{FF2B5EF4-FFF2-40B4-BE49-F238E27FC236}">
                  <a16:creationId xmlns:a16="http://schemas.microsoft.com/office/drawing/2014/main" id="{9157E77F-D5C4-39D8-6501-6F7507B9BC4F}"/>
                </a:ext>
              </a:extLst>
            </p:cNvPr>
            <p:cNvSpPr/>
            <p:nvPr/>
          </p:nvSpPr>
          <p:spPr>
            <a:xfrm>
              <a:off x="1886297" y="1871237"/>
              <a:ext cx="274320" cy="2743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8F0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34" name="Text Placeholder 2">
            <a:extLst>
              <a:ext uri="{FF2B5EF4-FFF2-40B4-BE49-F238E27FC236}">
                <a16:creationId xmlns:a16="http://schemas.microsoft.com/office/drawing/2014/main" id="{C12D1869-856D-0BBF-DC44-02C9B0070B4E}"/>
              </a:ext>
            </a:extLst>
          </p:cNvPr>
          <p:cNvSpPr txBox="1">
            <a:spLocks noGrp="1"/>
          </p:cNvSpPr>
          <p:nvPr>
            <p:ph type="body" idx="4294967295"/>
          </p:nvPr>
        </p:nvSpPr>
        <p:spPr>
          <a:xfrm>
            <a:off x="3044951" y="2423160"/>
            <a:ext cx="24688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35" name="Text Placeholder 3">
            <a:extLst>
              <a:ext uri="{FF2B5EF4-FFF2-40B4-BE49-F238E27FC236}">
                <a16:creationId xmlns:a16="http://schemas.microsoft.com/office/drawing/2014/main" id="{44159BE6-C319-926C-978D-1A02E5C5F8C2}"/>
              </a:ext>
            </a:extLst>
          </p:cNvPr>
          <p:cNvSpPr txBox="1">
            <a:spLocks noGrp="1"/>
          </p:cNvSpPr>
          <p:nvPr>
            <p:ph type="body" idx="4294967295"/>
          </p:nvPr>
        </p:nvSpPr>
        <p:spPr>
          <a:xfrm>
            <a:off x="3047996" y="2889504"/>
            <a:ext cx="2468880" cy="2743200"/>
          </a:xfrm>
        </p:spPr>
        <p:txBody>
          <a:bodyPr>
            <a:noAutofit/>
          </a:bodyPr>
          <a:lstStyle>
            <a:lvl1pPr marL="285750" indent="-285750">
              <a:lnSpc>
                <a:spcPts val="2600"/>
              </a:lnSpc>
              <a:spcBef>
                <a:spcPts val="0"/>
              </a:spcBef>
              <a:defRPr sz="1600"/>
            </a:lvl1pPr>
          </a:lstStyle>
          <a:p>
            <a:pPr lvl="0"/>
            <a:r>
              <a:rPr lang="en-US"/>
              <a:t>Click to edit Master text styles</a:t>
            </a:r>
          </a:p>
        </p:txBody>
      </p:sp>
      <p:sp>
        <p:nvSpPr>
          <p:cNvPr id="36" name="Text Placeholder 2">
            <a:extLst>
              <a:ext uri="{FF2B5EF4-FFF2-40B4-BE49-F238E27FC236}">
                <a16:creationId xmlns:a16="http://schemas.microsoft.com/office/drawing/2014/main" id="{01EE7037-53AE-31A7-8E7C-B1D986A472F0}"/>
              </a:ext>
            </a:extLst>
          </p:cNvPr>
          <p:cNvSpPr txBox="1">
            <a:spLocks noGrp="1"/>
          </p:cNvSpPr>
          <p:nvPr>
            <p:ph type="body" idx="4294967295"/>
          </p:nvPr>
        </p:nvSpPr>
        <p:spPr>
          <a:xfrm>
            <a:off x="5926839" y="2423160"/>
            <a:ext cx="24688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37" name="Text Placeholder 3">
            <a:extLst>
              <a:ext uri="{FF2B5EF4-FFF2-40B4-BE49-F238E27FC236}">
                <a16:creationId xmlns:a16="http://schemas.microsoft.com/office/drawing/2014/main" id="{D4346D91-1837-6F4A-5600-DE08A2467039}"/>
              </a:ext>
            </a:extLst>
          </p:cNvPr>
          <p:cNvSpPr txBox="1">
            <a:spLocks noGrp="1"/>
          </p:cNvSpPr>
          <p:nvPr>
            <p:ph type="body" idx="4294967295"/>
          </p:nvPr>
        </p:nvSpPr>
        <p:spPr>
          <a:xfrm>
            <a:off x="5926839" y="2889504"/>
            <a:ext cx="2468880" cy="2743200"/>
          </a:xfrm>
        </p:spPr>
        <p:txBody>
          <a:bodyPr>
            <a:noAutofit/>
          </a:bodyPr>
          <a:lstStyle>
            <a:lvl1pPr marL="285750" indent="-285750">
              <a:lnSpc>
                <a:spcPts val="2600"/>
              </a:lnSpc>
              <a:spcBef>
                <a:spcPts val="0"/>
              </a:spcBef>
              <a:defRPr sz="1600"/>
            </a:lvl1pPr>
          </a:lstStyle>
          <a:p>
            <a:pPr lvl="0"/>
            <a:r>
              <a:rPr lang="en-US"/>
              <a:t>Click to edit Master text styles</a:t>
            </a:r>
          </a:p>
        </p:txBody>
      </p:sp>
      <p:sp>
        <p:nvSpPr>
          <p:cNvPr id="38" name="Text Placeholder 4">
            <a:extLst>
              <a:ext uri="{FF2B5EF4-FFF2-40B4-BE49-F238E27FC236}">
                <a16:creationId xmlns:a16="http://schemas.microsoft.com/office/drawing/2014/main" id="{6D29AFC6-67F1-1226-9C93-F875E48F393F}"/>
              </a:ext>
            </a:extLst>
          </p:cNvPr>
          <p:cNvSpPr txBox="1">
            <a:spLocks noGrp="1"/>
          </p:cNvSpPr>
          <p:nvPr>
            <p:ph type="body" idx="4294967295"/>
          </p:nvPr>
        </p:nvSpPr>
        <p:spPr>
          <a:xfrm>
            <a:off x="8808716" y="2423160"/>
            <a:ext cx="2468880" cy="457200"/>
          </a:xfrm>
        </p:spPr>
        <p:txBody>
          <a:bodyPr anchor="ctr">
            <a:noAutofit/>
          </a:bodyPr>
          <a:lstStyle>
            <a:lvl1pPr marL="0" indent="0">
              <a:buNone/>
              <a:defRPr sz="2000" b="1" cap="all">
                <a:solidFill>
                  <a:srgbClr val="AA2070"/>
                </a:solidFill>
              </a:defRPr>
            </a:lvl1pPr>
          </a:lstStyle>
          <a:p>
            <a:pPr lvl="0"/>
            <a:r>
              <a:rPr lang="en-US"/>
              <a:t>ADD SUBTITLE</a:t>
            </a:r>
          </a:p>
        </p:txBody>
      </p:sp>
      <p:sp>
        <p:nvSpPr>
          <p:cNvPr id="39" name="Text Placeholder 3">
            <a:extLst>
              <a:ext uri="{FF2B5EF4-FFF2-40B4-BE49-F238E27FC236}">
                <a16:creationId xmlns:a16="http://schemas.microsoft.com/office/drawing/2014/main" id="{800D474C-226F-C226-E035-4E8D702F5710}"/>
              </a:ext>
            </a:extLst>
          </p:cNvPr>
          <p:cNvSpPr txBox="1">
            <a:spLocks noGrp="1"/>
          </p:cNvSpPr>
          <p:nvPr>
            <p:ph type="body" idx="4294967295"/>
          </p:nvPr>
        </p:nvSpPr>
        <p:spPr>
          <a:xfrm>
            <a:off x="8808716" y="2889504"/>
            <a:ext cx="2468880" cy="2743200"/>
          </a:xfrm>
        </p:spPr>
        <p:txBody>
          <a:bodyPr>
            <a:noAutofit/>
          </a:bodyPr>
          <a:lstStyle>
            <a:lvl1pPr marL="285750" indent="-285750">
              <a:lnSpc>
                <a:spcPts val="2600"/>
              </a:lnSpc>
              <a:spcBef>
                <a:spcPts val="0"/>
              </a:spcBef>
              <a:defRPr sz="1600"/>
            </a:lvl1pPr>
          </a:lstStyle>
          <a:p>
            <a:pPr lvl="0"/>
            <a:r>
              <a:rPr lang="en-US"/>
              <a:t>Click to edit Master text styles</a:t>
            </a:r>
          </a:p>
        </p:txBody>
      </p:sp>
      <p:sp>
        <p:nvSpPr>
          <p:cNvPr id="40" name="Date Placeholder 3">
            <a:extLst>
              <a:ext uri="{FF2B5EF4-FFF2-40B4-BE49-F238E27FC236}">
                <a16:creationId xmlns:a16="http://schemas.microsoft.com/office/drawing/2014/main" id="{A8431DF2-AD79-BFB2-408B-B9F73FAD49B7}"/>
              </a:ext>
            </a:extLst>
          </p:cNvPr>
          <p:cNvSpPr txBox="1">
            <a:spLocks noGrp="1"/>
          </p:cNvSpPr>
          <p:nvPr>
            <p:ph type="dt" sz="half" idx="7"/>
          </p:nvPr>
        </p:nvSpPr>
        <p:spPr>
          <a:xfrm>
            <a:off x="3044951" y="6353178"/>
            <a:ext cx="1097280" cy="365129"/>
          </a:xfrm>
        </p:spPr>
        <p:txBody>
          <a:bodyPr/>
          <a:lstStyle>
            <a:lvl1pPr>
              <a:defRPr>
                <a:solidFill>
                  <a:srgbClr val="404040"/>
                </a:solidFill>
              </a:defRPr>
            </a:lvl1pPr>
          </a:lstStyle>
          <a:p>
            <a:pPr lvl="0"/>
            <a:r>
              <a:rPr lang="en-US"/>
              <a:t>20XX</a:t>
            </a:r>
          </a:p>
        </p:txBody>
      </p:sp>
      <p:sp>
        <p:nvSpPr>
          <p:cNvPr id="41" name="Footer Placeholder 4">
            <a:extLst>
              <a:ext uri="{FF2B5EF4-FFF2-40B4-BE49-F238E27FC236}">
                <a16:creationId xmlns:a16="http://schemas.microsoft.com/office/drawing/2014/main" id="{02C3C80B-434F-D946-281C-C79821DF1591}"/>
              </a:ext>
            </a:extLst>
          </p:cNvPr>
          <p:cNvSpPr txBox="1">
            <a:spLocks noGrp="1"/>
          </p:cNvSpPr>
          <p:nvPr>
            <p:ph type="ftr" sz="quarter" idx="9"/>
          </p:nvPr>
        </p:nvSpPr>
        <p:spPr>
          <a:xfrm>
            <a:off x="6489761" y="6349995"/>
            <a:ext cx="2286000" cy="365129"/>
          </a:xfrm>
        </p:spPr>
        <p:txBody>
          <a:bodyPr/>
          <a:lstStyle>
            <a:lvl1pPr>
              <a:defRPr>
                <a:solidFill>
                  <a:srgbClr val="404040"/>
                </a:solidFill>
              </a:defRPr>
            </a:lvl1pPr>
          </a:lstStyle>
          <a:p>
            <a:pPr lvl="0"/>
            <a:r>
              <a:rPr lang="en-US"/>
              <a:t>Pitch deck title</a:t>
            </a:r>
          </a:p>
        </p:txBody>
      </p:sp>
      <p:sp>
        <p:nvSpPr>
          <p:cNvPr id="42" name="Slide Number Placeholder 5">
            <a:extLst>
              <a:ext uri="{FF2B5EF4-FFF2-40B4-BE49-F238E27FC236}">
                <a16:creationId xmlns:a16="http://schemas.microsoft.com/office/drawing/2014/main" id="{D0AE4043-F579-D46A-A0C9-82DD3A57DA54}"/>
              </a:ext>
            </a:extLst>
          </p:cNvPr>
          <p:cNvSpPr txBox="1">
            <a:spLocks noGrp="1"/>
          </p:cNvSpPr>
          <p:nvPr>
            <p:ph type="sldNum" sz="quarter" idx="8"/>
          </p:nvPr>
        </p:nvSpPr>
        <p:spPr>
          <a:xfrm>
            <a:off x="11123291" y="6356351"/>
            <a:ext cx="457200" cy="365129"/>
          </a:xfrm>
        </p:spPr>
        <p:txBody>
          <a:bodyPr/>
          <a:lstStyle>
            <a:lvl1pPr>
              <a:defRPr>
                <a:solidFill>
                  <a:srgbClr val="404040"/>
                </a:solidFill>
              </a:defRPr>
            </a:lvl1pPr>
          </a:lstStyle>
          <a:p>
            <a:pPr lvl="0"/>
            <a:fld id="{14AEBF84-B8E5-4359-882D-BBE75DBDE317}" type="slidenum">
              <a:t>‹#›</a:t>
            </a:fld>
            <a:endParaRPr lang="en-US"/>
          </a:p>
        </p:txBody>
      </p:sp>
    </p:spTree>
    <p:extLst>
      <p:ext uri="{BB962C8B-B14F-4D97-AF65-F5344CB8AC3E}">
        <p14:creationId xmlns:p14="http://schemas.microsoft.com/office/powerpoint/2010/main" val="42637066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711D80-4F77-B1FD-1E54-7647714FB5F4}"/>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6426E0C2-5557-1727-4C01-FDCD3D7DE469}"/>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D01E2-2316-39F7-1604-12894E32A0B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000" b="0" i="0" u="none" strike="noStrike" kern="1200" cap="none" spc="0" baseline="0">
                <a:solidFill>
                  <a:srgbClr val="898989"/>
                </a:solidFill>
                <a:uFillTx/>
                <a:latin typeface="Avenir Next LT Pro"/>
              </a:defRPr>
            </a:lvl1pPr>
          </a:lstStyle>
          <a:p>
            <a:pPr lvl="0"/>
            <a:r>
              <a:rPr lang="en-US"/>
              <a:t>20XX</a:t>
            </a:r>
          </a:p>
        </p:txBody>
      </p:sp>
      <p:sp>
        <p:nvSpPr>
          <p:cNvPr id="5" name="Footer Placeholder 4">
            <a:extLst>
              <a:ext uri="{FF2B5EF4-FFF2-40B4-BE49-F238E27FC236}">
                <a16:creationId xmlns:a16="http://schemas.microsoft.com/office/drawing/2014/main" id="{77C41C63-E7AC-F7A0-C8D1-13FD41872B2C}"/>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000" b="0" i="0" u="none" strike="noStrike" kern="1200" cap="none" spc="0" baseline="0">
                <a:solidFill>
                  <a:srgbClr val="898989"/>
                </a:solidFill>
                <a:uFillTx/>
                <a:latin typeface="Avenir Next LT Pro"/>
              </a:defRPr>
            </a:lvl1pPr>
          </a:lstStyle>
          <a:p>
            <a:pPr lvl="0"/>
            <a:r>
              <a:rPr lang="en-US"/>
              <a:t>Pitch deck title</a:t>
            </a:r>
          </a:p>
        </p:txBody>
      </p:sp>
      <p:sp>
        <p:nvSpPr>
          <p:cNvPr id="6" name="Slide Number Placeholder 5">
            <a:extLst>
              <a:ext uri="{FF2B5EF4-FFF2-40B4-BE49-F238E27FC236}">
                <a16:creationId xmlns:a16="http://schemas.microsoft.com/office/drawing/2014/main" id="{251F835B-925D-3A7E-11BE-7E470B4FBD63}"/>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000" b="0" i="0" u="none" strike="noStrike" kern="1200" cap="none" spc="0" baseline="0">
                <a:solidFill>
                  <a:srgbClr val="898989"/>
                </a:solidFill>
                <a:uFillTx/>
                <a:latin typeface="Avenir Next LT Pro"/>
              </a:defRPr>
            </a:lvl1pPr>
          </a:lstStyle>
          <a:p>
            <a:pPr lvl="0"/>
            <a:fld id="{BF04C0B7-36AB-4FC2-AE9A-7B01AD98F4A4}"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xStyles>
    <p:titleStyle>
      <a:lvl1pPr marL="0" marR="0" lvl="0" indent="0" algn="l" defTabSz="914400" rtl="0" fontAlgn="auto" hangingPunct="1">
        <a:lnSpc>
          <a:spcPct val="90000"/>
        </a:lnSpc>
        <a:spcBef>
          <a:spcPts val="0"/>
        </a:spcBef>
        <a:spcAft>
          <a:spcPts val="0"/>
        </a:spcAft>
        <a:buNone/>
        <a:tabLst/>
        <a:defRPr lang="en-US" sz="4400" b="1" i="0" u="none" strike="noStrike" kern="1200" cap="none" spc="0" baseline="0">
          <a:solidFill>
            <a:srgbClr val="000000"/>
          </a:solidFill>
          <a:uFillTx/>
          <a:latin typeface="Avenir Next LT Pro"/>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venir Next LT Pro"/>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venir Next LT Pro"/>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venir Next LT Pro"/>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venir Next LT Pro"/>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venir Next LT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jpe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hyperlink" Target="https://drive.google.com/drive/folders/1hlq2jDK_i68E8cRJRJ-05OQJUqMiSV1T?usp=drive_link" TargetMode="External"/><Relationship Id="rId4" Type="http://schemas.openxmlformats.org/officeDocument/2006/relationships/hyperlink" Target="https://harassment-detection.streamlit.a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https://github.com/gangeshbaskerr/Sexual-Harassment-Dete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rive.google.com/drive/folders/1r-oyoI04EkDJQtHOxJaSTCWfFHVIYpel?usp=drive_lin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1A0A-9DE3-1A20-D46C-9EB2BFD8A461}"/>
              </a:ext>
            </a:extLst>
          </p:cNvPr>
          <p:cNvSpPr txBox="1">
            <a:spLocks noGrp="1"/>
          </p:cNvSpPr>
          <p:nvPr>
            <p:ph type="ctrTitle"/>
          </p:nvPr>
        </p:nvSpPr>
        <p:spPr>
          <a:xfrm>
            <a:off x="3740993" y="1310106"/>
            <a:ext cx="6455435" cy="2387598"/>
          </a:xfrm>
        </p:spPr>
        <p:txBody>
          <a:bodyPr>
            <a:noAutofit/>
          </a:bodyPr>
          <a:lstStyle/>
          <a:p>
            <a:pPr lvl="0"/>
            <a:r>
              <a:rPr lang="en-US" sz="4400"/>
              <a:t>Detection of sexual harassment </a:t>
            </a:r>
            <a:br>
              <a:rPr lang="en-US" sz="4400"/>
            </a:br>
            <a:r>
              <a:rPr lang="en-US" sz="4400"/>
              <a:t>In</a:t>
            </a:r>
            <a:br>
              <a:rPr lang="en-US" sz="4400"/>
            </a:br>
            <a:r>
              <a:rPr lang="en-US" sz="4400"/>
              <a:t>Workplace</a:t>
            </a:r>
          </a:p>
        </p:txBody>
      </p:sp>
      <p:sp>
        <p:nvSpPr>
          <p:cNvPr id="3" name="Subtitle 2">
            <a:extLst>
              <a:ext uri="{FF2B5EF4-FFF2-40B4-BE49-F238E27FC236}">
                <a16:creationId xmlns:a16="http://schemas.microsoft.com/office/drawing/2014/main" id="{BA719B22-E5EA-5DCA-A126-3E9B20D08795}"/>
              </a:ext>
            </a:extLst>
          </p:cNvPr>
          <p:cNvSpPr txBox="1">
            <a:spLocks noGrp="1"/>
          </p:cNvSpPr>
          <p:nvPr>
            <p:ph type="subTitle" idx="1"/>
          </p:nvPr>
        </p:nvSpPr>
        <p:spPr>
          <a:xfrm>
            <a:off x="5245089" y="3785570"/>
            <a:ext cx="5704114" cy="503624"/>
          </a:xfrm>
        </p:spPr>
        <p:txBody>
          <a:bodyPr/>
          <a:lstStyle/>
          <a:p>
            <a:pPr>
              <a:lnSpc>
                <a:spcPct val="100000"/>
              </a:lnSpc>
            </a:pPr>
            <a:r>
              <a:rPr lang="en-US" b="1" dirty="0">
                <a:solidFill>
                  <a:srgbClr val="DAE3F3"/>
                </a:solidFill>
              </a:rPr>
              <a:t>Ai-Arena 2.0 </a:t>
            </a:r>
            <a:r>
              <a:rPr lang="en-US" dirty="0">
                <a:solidFill>
                  <a:srgbClr val="DAE3F3"/>
                </a:solidFill>
              </a:rPr>
              <a:t>Powered by </a:t>
            </a:r>
            <a:r>
              <a:rPr lang="en-IN" b="1" dirty="0">
                <a:solidFill>
                  <a:srgbClr val="DAE3F3"/>
                </a:solidFill>
                <a:latin typeface="Inter"/>
              </a:rPr>
              <a:t>Mercer | </a:t>
            </a:r>
            <a:r>
              <a:rPr lang="en-IN" b="1" dirty="0" err="1">
                <a:solidFill>
                  <a:srgbClr val="DAE3F3"/>
                </a:solidFill>
                <a:latin typeface="Inter"/>
              </a:rPr>
              <a:t>mettl</a:t>
            </a:r>
            <a:endParaRPr lang="en-US" b="1" dirty="0">
              <a:solidFill>
                <a:srgbClr val="DAE3F3"/>
              </a:solidFill>
            </a:endParaRPr>
          </a:p>
        </p:txBody>
      </p:sp>
      <p:pic>
        <p:nvPicPr>
          <p:cNvPr id="7" name="Picture 2" descr="A black background with blue text&#10;&#10;Description automatically generated">
            <a:extLst>
              <a:ext uri="{FF2B5EF4-FFF2-40B4-BE49-F238E27FC236}">
                <a16:creationId xmlns:a16="http://schemas.microsoft.com/office/drawing/2014/main" id="{3D906508-83B7-4876-F979-446404173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7CA9D-DA6D-38E7-17E8-5C7B1C47FC74}"/>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0" y="3692"/>
            <a:ext cx="12192000" cy="6854308"/>
          </a:xfrm>
          <a:prstGeom prst="rect">
            <a:avLst/>
          </a:prstGeom>
        </p:spPr>
      </p:pic>
      <p:pic>
        <p:nvPicPr>
          <p:cNvPr id="2" name="Picture 2" descr="A black background with blue text&#10;&#10;Description automatically generated">
            <a:extLst>
              <a:ext uri="{FF2B5EF4-FFF2-40B4-BE49-F238E27FC236}">
                <a16:creationId xmlns:a16="http://schemas.microsoft.com/office/drawing/2014/main" id="{5E18D0E2-BD7E-70C4-4FC8-C6C6BED8B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43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504BD9-D3DB-5845-384B-E0CB48E0C54C}"/>
              </a:ext>
            </a:extLst>
          </p:cNvPr>
          <p:cNvSpPr txBox="1">
            <a:spLocks noGrp="1"/>
          </p:cNvSpPr>
          <p:nvPr>
            <p:ph type="title"/>
          </p:nvPr>
        </p:nvSpPr>
        <p:spPr>
          <a:xfrm>
            <a:off x="3792556" y="191278"/>
            <a:ext cx="6451878" cy="666240"/>
          </a:xfrm>
        </p:spPr>
        <p:txBody>
          <a:bodyPr>
            <a:noAutofit/>
          </a:bodyPr>
          <a:lstStyle/>
          <a:p>
            <a:pPr lvl="0" algn="ctr"/>
            <a:r>
              <a:rPr lang="en-US"/>
              <a:t>EXISTING SOLUTION</a:t>
            </a:r>
          </a:p>
        </p:txBody>
      </p:sp>
      <p:sp>
        <p:nvSpPr>
          <p:cNvPr id="10" name="Text Placeholder 4">
            <a:extLst>
              <a:ext uri="{FF2B5EF4-FFF2-40B4-BE49-F238E27FC236}">
                <a16:creationId xmlns:a16="http://schemas.microsoft.com/office/drawing/2014/main" id="{4F0D33CE-9139-B734-CB0D-5C9CCB1BB203}"/>
              </a:ext>
            </a:extLst>
          </p:cNvPr>
          <p:cNvSpPr txBox="1">
            <a:spLocks noGrp="1"/>
          </p:cNvSpPr>
          <p:nvPr>
            <p:ph type="body" idx="4294967295"/>
          </p:nvPr>
        </p:nvSpPr>
        <p:spPr>
          <a:xfrm>
            <a:off x="2168218" y="1233438"/>
            <a:ext cx="9912021" cy="5157202"/>
          </a:xfrm>
        </p:spPr>
        <p:txBody>
          <a:bodyPr>
            <a:normAutofit/>
          </a:bodyPr>
          <a:lstStyle/>
          <a:p>
            <a:pPr>
              <a:lnSpc>
                <a:spcPts val="1800"/>
              </a:lnSpc>
              <a:spcBef>
                <a:spcPts val="0"/>
              </a:spcBef>
              <a:buFont typeface="Wingdings" panose="05000000000000000000" pitchFamily="2" charset="2"/>
              <a:buChar char="q"/>
            </a:pPr>
            <a:r>
              <a:rPr lang="en-US" sz="2000" b="1">
                <a:solidFill>
                  <a:srgbClr val="AA2070"/>
                </a:solidFill>
              </a:rPr>
              <a:t>    SEXUAL HARASSMENT POLICIES :</a:t>
            </a:r>
          </a:p>
          <a:p>
            <a:pPr marL="0" indent="0">
              <a:lnSpc>
                <a:spcPts val="1800"/>
              </a:lnSpc>
              <a:spcBef>
                <a:spcPts val="0"/>
              </a:spcBef>
              <a:buNone/>
            </a:pPr>
            <a:r>
              <a:rPr lang="en-US" sz="1400" b="1">
                <a:solidFill>
                  <a:srgbClr val="AA2070"/>
                </a:solidFill>
              </a:rPr>
              <a:t>	</a:t>
            </a:r>
            <a:r>
              <a:rPr lang="en-US" sz="1400">
                <a:solidFill>
                  <a:srgbClr val="0E101A"/>
                </a:solidFill>
                <a:effectLst/>
              </a:rPr>
              <a:t>Organizations have established clear and comprehensive sexual harassment policies that outline 	prohibited behavior's, reporting procedures, and consequences for violators. These policies are often 	communicated to all employees and enforced rigorously.</a:t>
            </a:r>
            <a:endParaRPr lang="en-US" sz="1400" b="1">
              <a:solidFill>
                <a:schemeClr val="tx1"/>
              </a:solidFill>
              <a:effectLst/>
            </a:endParaRPr>
          </a:p>
          <a:p>
            <a:pPr marL="0" indent="0">
              <a:lnSpc>
                <a:spcPts val="1800"/>
              </a:lnSpc>
              <a:spcBef>
                <a:spcPts val="0"/>
              </a:spcBef>
              <a:buNone/>
            </a:pPr>
            <a:endParaRPr lang="en-US" sz="1400" b="1">
              <a:solidFill>
                <a:srgbClr val="AA2070"/>
              </a:solidFill>
            </a:endParaRPr>
          </a:p>
          <a:p>
            <a:pPr>
              <a:lnSpc>
                <a:spcPts val="1800"/>
              </a:lnSpc>
              <a:spcBef>
                <a:spcPts val="0"/>
              </a:spcBef>
              <a:buFont typeface="Wingdings" panose="05000000000000000000" pitchFamily="2" charset="2"/>
              <a:buChar char="q"/>
            </a:pPr>
            <a:r>
              <a:rPr lang="en-US" sz="2000" b="1">
                <a:solidFill>
                  <a:srgbClr val="AA2070"/>
                </a:solidFill>
              </a:rPr>
              <a:t>    SOCIAL MEDIA AND #MeToo MOVEMENTS :</a:t>
            </a:r>
          </a:p>
          <a:p>
            <a:pPr marL="0" indent="0">
              <a:lnSpc>
                <a:spcPts val="1800"/>
              </a:lnSpc>
              <a:spcBef>
                <a:spcPts val="0"/>
              </a:spcBef>
              <a:buNone/>
            </a:pPr>
            <a:r>
              <a:rPr lang="en-US" sz="1400" b="1">
                <a:solidFill>
                  <a:srgbClr val="AA2070"/>
                </a:solidFill>
              </a:rPr>
              <a:t>	</a:t>
            </a:r>
            <a:r>
              <a:rPr lang="en-US" sz="1400">
                <a:solidFill>
                  <a:srgbClr val="0E101A"/>
                </a:solidFill>
                <a:effectLst/>
              </a:rPr>
              <a:t>The rise of social media has allowed victims to share their experiences, leading to the #MeToo movement. 	This movement has contributed to a broader cultural shift and increased public awareness about sexual 	harassment.</a:t>
            </a:r>
            <a:endParaRPr lang="en-US" sz="1400" b="1">
              <a:solidFill>
                <a:srgbClr val="AA2070"/>
              </a:solidFill>
            </a:endParaRPr>
          </a:p>
          <a:p>
            <a:pPr marL="800100" lvl="1" indent="-342900">
              <a:lnSpc>
                <a:spcPts val="1800"/>
              </a:lnSpc>
              <a:spcBef>
                <a:spcPts val="0"/>
              </a:spcBef>
              <a:buFont typeface="+mj-lt"/>
              <a:buAutoNum type="arabicPeriod"/>
            </a:pPr>
            <a:endParaRPr lang="en-US" sz="1000" b="1">
              <a:solidFill>
                <a:srgbClr val="AA2070"/>
              </a:solidFill>
            </a:endParaRPr>
          </a:p>
          <a:p>
            <a:pPr>
              <a:lnSpc>
                <a:spcPts val="1800"/>
              </a:lnSpc>
              <a:spcBef>
                <a:spcPts val="0"/>
              </a:spcBef>
              <a:buFont typeface="Wingdings" panose="05000000000000000000" pitchFamily="2" charset="2"/>
              <a:buChar char="q"/>
            </a:pPr>
            <a:r>
              <a:rPr lang="en-US" sz="2000" b="1">
                <a:solidFill>
                  <a:srgbClr val="AA2070"/>
                </a:solidFill>
              </a:rPr>
              <a:t>    AWARENESS CAMPAIGNS :</a:t>
            </a:r>
          </a:p>
          <a:p>
            <a:pPr marL="0" indent="0">
              <a:lnSpc>
                <a:spcPts val="1800"/>
              </a:lnSpc>
              <a:spcBef>
                <a:spcPts val="0"/>
              </a:spcBef>
              <a:buNone/>
            </a:pPr>
            <a:r>
              <a:rPr lang="en-US" sz="1400" b="1">
                <a:solidFill>
                  <a:srgbClr val="AA2070"/>
                </a:solidFill>
              </a:rPr>
              <a:t>	</a:t>
            </a:r>
            <a:r>
              <a:rPr lang="en-US" sz="1400">
                <a:solidFill>
                  <a:srgbClr val="0E101A"/>
                </a:solidFill>
                <a:effectLst/>
              </a:rPr>
              <a:t>Public awareness campaigns and initiatives within organizations and the broader community highlight the 	importance of preventing sexual harassment and promoting respectful behavior.</a:t>
            </a:r>
          </a:p>
          <a:p>
            <a:pPr marL="0" indent="0">
              <a:lnSpc>
                <a:spcPts val="1800"/>
              </a:lnSpc>
              <a:spcBef>
                <a:spcPts val="0"/>
              </a:spcBef>
              <a:buNone/>
            </a:pPr>
            <a:endParaRPr lang="en-US" sz="2000" b="1">
              <a:solidFill>
                <a:srgbClr val="AA2070"/>
              </a:solidFill>
            </a:endParaRPr>
          </a:p>
          <a:p>
            <a:pPr>
              <a:lnSpc>
                <a:spcPts val="1800"/>
              </a:lnSpc>
              <a:spcBef>
                <a:spcPts val="0"/>
              </a:spcBef>
              <a:buFont typeface="Wingdings" panose="05000000000000000000" pitchFamily="2" charset="2"/>
              <a:buChar char="q"/>
            </a:pPr>
            <a:r>
              <a:rPr lang="en-US" sz="2000" b="1">
                <a:solidFill>
                  <a:srgbClr val="AA2070"/>
                </a:solidFill>
              </a:rPr>
              <a:t>    LEGAL FRAMEWORKS AND COMPLIANCE :</a:t>
            </a:r>
          </a:p>
          <a:p>
            <a:pPr marL="0" indent="0">
              <a:lnSpc>
                <a:spcPts val="1800"/>
              </a:lnSpc>
              <a:spcBef>
                <a:spcPts val="0"/>
              </a:spcBef>
              <a:buNone/>
            </a:pPr>
            <a:r>
              <a:rPr lang="en-US" sz="1400" b="1">
                <a:solidFill>
                  <a:srgbClr val="AA2070"/>
                </a:solidFill>
              </a:rPr>
              <a:t>	</a:t>
            </a:r>
            <a:r>
              <a:rPr lang="en-US" sz="1400">
                <a:solidFill>
                  <a:srgbClr val="0E101A"/>
                </a:solidFill>
                <a:effectLst/>
              </a:rPr>
              <a:t>Governments have established laws and regulations that define sexual harassment and mandate 	appropriate action against offenders. Employers are required to comply with these legal requirements.</a:t>
            </a:r>
          </a:p>
          <a:p>
            <a:pPr marL="0" indent="0">
              <a:lnSpc>
                <a:spcPts val="1800"/>
              </a:lnSpc>
              <a:spcBef>
                <a:spcPts val="0"/>
              </a:spcBef>
              <a:buNone/>
            </a:pPr>
            <a:r>
              <a:rPr lang="en-US" sz="2000" b="1">
                <a:solidFill>
                  <a:srgbClr val="AA2070"/>
                </a:solidFill>
              </a:rPr>
              <a:t> </a:t>
            </a:r>
          </a:p>
          <a:p>
            <a:pPr>
              <a:lnSpc>
                <a:spcPts val="1800"/>
              </a:lnSpc>
              <a:spcBef>
                <a:spcPts val="0"/>
              </a:spcBef>
              <a:buFont typeface="Wingdings" panose="05000000000000000000" pitchFamily="2" charset="2"/>
              <a:buChar char="q"/>
            </a:pPr>
            <a:r>
              <a:rPr lang="en-US" sz="2000" b="1">
                <a:solidFill>
                  <a:srgbClr val="AA2070"/>
                </a:solidFill>
              </a:rPr>
              <a:t>    EMPLOYEE TRAINING AND WORKSHOPS :</a:t>
            </a:r>
          </a:p>
          <a:p>
            <a:pPr marL="0" indent="0">
              <a:lnSpc>
                <a:spcPts val="1800"/>
              </a:lnSpc>
              <a:spcBef>
                <a:spcPts val="0"/>
              </a:spcBef>
              <a:buNone/>
            </a:pPr>
            <a:r>
              <a:rPr lang="en-US" sz="1400" b="1">
                <a:solidFill>
                  <a:srgbClr val="AA2070"/>
                </a:solidFill>
              </a:rPr>
              <a:t>	</a:t>
            </a:r>
            <a:r>
              <a:rPr lang="en-US" sz="1400">
                <a:solidFill>
                  <a:srgbClr val="0E101A"/>
                </a:solidFill>
                <a:effectLst/>
              </a:rPr>
              <a:t>Many companies provide mandatory training sessions and workshops to educate employees about sexual 	harassment, its forms, and the importance of creating a respectful workplace culture. These programs aim 	to raise awareness and empower individuals to recognize and report harassment.</a:t>
            </a:r>
          </a:p>
          <a:p>
            <a:pPr marL="0" indent="0">
              <a:lnSpc>
                <a:spcPts val="1800"/>
              </a:lnSpc>
              <a:spcBef>
                <a:spcPts val="0"/>
              </a:spcBef>
              <a:buNone/>
            </a:pPr>
            <a:endParaRPr lang="en-US" sz="1400">
              <a:solidFill>
                <a:srgbClr val="0E101A"/>
              </a:solidFill>
              <a:effectLst/>
            </a:endParaRPr>
          </a:p>
        </p:txBody>
      </p:sp>
      <p:pic>
        <p:nvPicPr>
          <p:cNvPr id="2" name="Picture 2" descr="A black background with blue text&#10;&#10;Description automatically generated">
            <a:extLst>
              <a:ext uri="{FF2B5EF4-FFF2-40B4-BE49-F238E27FC236}">
                <a16:creationId xmlns:a16="http://schemas.microsoft.com/office/drawing/2014/main" id="{AE211842-400F-1964-B2E1-5802E6822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8080" y="0"/>
            <a:ext cx="2153920"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2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504BD9-D3DB-5845-384B-E0CB48E0C54C}"/>
              </a:ext>
            </a:extLst>
          </p:cNvPr>
          <p:cNvSpPr txBox="1">
            <a:spLocks noGrp="1"/>
          </p:cNvSpPr>
          <p:nvPr>
            <p:ph type="title"/>
          </p:nvPr>
        </p:nvSpPr>
        <p:spPr>
          <a:xfrm>
            <a:off x="3792556" y="191278"/>
            <a:ext cx="6451878" cy="666240"/>
          </a:xfrm>
        </p:spPr>
        <p:txBody>
          <a:bodyPr>
            <a:noAutofit/>
          </a:bodyPr>
          <a:lstStyle/>
          <a:p>
            <a:pPr algn="ctr"/>
            <a:r>
              <a:rPr lang="en-US"/>
              <a:t>KEY UNIQUENESS</a:t>
            </a:r>
          </a:p>
        </p:txBody>
      </p:sp>
      <p:sp>
        <p:nvSpPr>
          <p:cNvPr id="10" name="Text Placeholder 4">
            <a:extLst>
              <a:ext uri="{FF2B5EF4-FFF2-40B4-BE49-F238E27FC236}">
                <a16:creationId xmlns:a16="http://schemas.microsoft.com/office/drawing/2014/main" id="{4F0D33CE-9139-B734-CB0D-5C9CCB1BB203}"/>
              </a:ext>
            </a:extLst>
          </p:cNvPr>
          <p:cNvSpPr txBox="1">
            <a:spLocks noGrp="1"/>
          </p:cNvSpPr>
          <p:nvPr>
            <p:ph type="body" idx="4294967295"/>
          </p:nvPr>
        </p:nvSpPr>
        <p:spPr>
          <a:xfrm>
            <a:off x="2168218" y="967734"/>
            <a:ext cx="10020878" cy="6003868"/>
          </a:xfrm>
        </p:spPr>
        <p:txBody>
          <a:bodyPr>
            <a:normAutofit/>
          </a:bodyPr>
          <a:lstStyle/>
          <a:p>
            <a:pPr>
              <a:lnSpc>
                <a:spcPts val="1800"/>
              </a:lnSpc>
              <a:spcBef>
                <a:spcPts val="0"/>
              </a:spcBef>
              <a:buFont typeface="Wingdings" panose="05000000000000000000" pitchFamily="2" charset="2"/>
              <a:buChar char="q"/>
            </a:pPr>
            <a:r>
              <a:rPr lang="en-US" sz="2000" b="1">
                <a:solidFill>
                  <a:srgbClr val="AA2070"/>
                </a:solidFill>
              </a:rPr>
              <a:t>    DATASET :</a:t>
            </a:r>
          </a:p>
          <a:p>
            <a:pPr marL="0" indent="0">
              <a:lnSpc>
                <a:spcPct val="100000"/>
              </a:lnSpc>
              <a:spcBef>
                <a:spcPts val="0"/>
              </a:spcBef>
              <a:buNone/>
            </a:pPr>
            <a:r>
              <a:rPr lang="en-US" sz="1600">
                <a:solidFill>
                  <a:schemeClr val="tx1"/>
                </a:solidFill>
                <a:cs typeface="Segoe UI"/>
              </a:rPr>
              <a:t>We have created our own dataset for this projects as there were no existing dataset</a:t>
            </a:r>
          </a:p>
          <a:p>
            <a:pPr marL="0" indent="0">
              <a:lnSpc>
                <a:spcPct val="100000"/>
              </a:lnSpc>
              <a:spcBef>
                <a:spcPts val="0"/>
              </a:spcBef>
              <a:buNone/>
            </a:pPr>
            <a:r>
              <a:rPr lang="en-US" sz="1600">
                <a:solidFill>
                  <a:schemeClr val="tx1"/>
                </a:solidFill>
                <a:cs typeface="Segoe UI"/>
              </a:rPr>
              <a:t>yet, The dataset contains a combination of frames exported from videos and images collected from various sources put together.</a:t>
            </a:r>
            <a:endParaRPr lang="en-US" sz="1600">
              <a:solidFill>
                <a:schemeClr val="tx1"/>
              </a:solidFill>
            </a:endParaRPr>
          </a:p>
          <a:p>
            <a:pPr marL="0" indent="0">
              <a:lnSpc>
                <a:spcPts val="1800"/>
              </a:lnSpc>
              <a:spcBef>
                <a:spcPts val="0"/>
              </a:spcBef>
              <a:buNone/>
            </a:pPr>
            <a:endParaRPr lang="en-US" sz="1400" b="1">
              <a:solidFill>
                <a:srgbClr val="AA2070"/>
              </a:solidFill>
            </a:endParaRPr>
          </a:p>
          <a:p>
            <a:pPr>
              <a:lnSpc>
                <a:spcPts val="1800"/>
              </a:lnSpc>
              <a:spcBef>
                <a:spcPts val="0"/>
              </a:spcBef>
              <a:buFont typeface="Wingdings" panose="05000000000000000000" pitchFamily="2" charset="2"/>
              <a:buChar char="q"/>
            </a:pPr>
            <a:r>
              <a:rPr lang="en-US" sz="2000" b="1">
                <a:solidFill>
                  <a:srgbClr val="AA2070"/>
                </a:solidFill>
              </a:rPr>
              <a:t>    EARLY DETECTION SYSTEM :</a:t>
            </a:r>
          </a:p>
          <a:p>
            <a:pPr>
              <a:lnSpc>
                <a:spcPts val="1800"/>
              </a:lnSpc>
              <a:spcBef>
                <a:spcPts val="0"/>
              </a:spcBef>
              <a:buFont typeface="Wingdings" panose="05000000000000000000" pitchFamily="2" charset="2"/>
              <a:buChar char="q"/>
            </a:pPr>
            <a:endParaRPr lang="en-US" sz="2000" b="1">
              <a:solidFill>
                <a:srgbClr val="AA2070"/>
              </a:solidFill>
            </a:endParaRPr>
          </a:p>
          <a:p>
            <a:pPr marL="0" indent="0">
              <a:lnSpc>
                <a:spcPts val="1800"/>
              </a:lnSpc>
              <a:spcBef>
                <a:spcPts val="0"/>
              </a:spcBef>
              <a:buNone/>
            </a:pPr>
            <a:r>
              <a:rPr lang="en-US" sz="1600">
                <a:solidFill>
                  <a:schemeClr val="tx1"/>
                </a:solidFill>
                <a:effectLst/>
              </a:rPr>
              <a:t>The </a:t>
            </a:r>
            <a:r>
              <a:rPr lang="en-US" sz="1600">
                <a:solidFill>
                  <a:schemeClr val="tx1"/>
                </a:solidFill>
              </a:rPr>
              <a:t>project </a:t>
            </a:r>
            <a:r>
              <a:rPr lang="en-US" sz="1600">
                <a:solidFill>
                  <a:schemeClr val="tx1"/>
                </a:solidFill>
                <a:effectLst/>
              </a:rPr>
              <a:t>has </a:t>
            </a:r>
            <a:r>
              <a:rPr lang="en-US" sz="1600">
                <a:solidFill>
                  <a:schemeClr val="tx1"/>
                </a:solidFill>
              </a:rPr>
              <a:t>the potential </a:t>
            </a:r>
            <a:r>
              <a:rPr lang="en-US" sz="1600">
                <a:solidFill>
                  <a:schemeClr val="tx1"/>
                </a:solidFill>
                <a:effectLst/>
              </a:rPr>
              <a:t>to </a:t>
            </a:r>
            <a:r>
              <a:rPr lang="en-US" sz="1600">
                <a:solidFill>
                  <a:schemeClr val="tx1"/>
                </a:solidFill>
              </a:rPr>
              <a:t>not only identify ongoing harassment incidents but also </a:t>
            </a:r>
            <a:r>
              <a:rPr lang="en-US" sz="1600">
                <a:solidFill>
                  <a:schemeClr val="tx1"/>
                </a:solidFill>
                <a:effectLst/>
              </a:rPr>
              <a:t>to</a:t>
            </a:r>
            <a:r>
              <a:rPr lang="en-US" sz="1600">
                <a:solidFill>
                  <a:schemeClr val="tx1"/>
                </a:solidFill>
              </a:rPr>
              <a:t> provide insights that can help organizations proactively address harassment and create safer work environments</a:t>
            </a:r>
            <a:r>
              <a:rPr lang="en-US" sz="1600">
                <a:solidFill>
                  <a:schemeClr val="tx1"/>
                </a:solidFill>
                <a:effectLst/>
              </a:rPr>
              <a:t>.</a:t>
            </a:r>
            <a:endParaRPr lang="en-US" sz="1600">
              <a:solidFill>
                <a:schemeClr val="tx1"/>
              </a:solidFill>
            </a:endParaRPr>
          </a:p>
          <a:p>
            <a:pPr marL="0" indent="0">
              <a:lnSpc>
                <a:spcPts val="1800"/>
              </a:lnSpc>
              <a:spcBef>
                <a:spcPts val="0"/>
              </a:spcBef>
              <a:buNone/>
            </a:pPr>
            <a:endParaRPr lang="en-US" sz="2100">
              <a:solidFill>
                <a:schemeClr val="tx1"/>
              </a:solidFill>
            </a:endParaRPr>
          </a:p>
          <a:p>
            <a:pPr>
              <a:lnSpc>
                <a:spcPts val="1800"/>
              </a:lnSpc>
              <a:spcBef>
                <a:spcPts val="0"/>
              </a:spcBef>
              <a:buFont typeface="Wingdings" panose="05000000000000000000" pitchFamily="2" charset="2"/>
              <a:buChar char="q"/>
            </a:pPr>
            <a:r>
              <a:rPr lang="en-US" sz="2000" b="1">
                <a:solidFill>
                  <a:srgbClr val="AA2070"/>
                </a:solidFill>
              </a:rPr>
              <a:t>    REAL TIME MONITORING :</a:t>
            </a:r>
          </a:p>
          <a:p>
            <a:pPr>
              <a:lnSpc>
                <a:spcPts val="1800"/>
              </a:lnSpc>
              <a:spcBef>
                <a:spcPts val="0"/>
              </a:spcBef>
              <a:buFont typeface="Wingdings" panose="05000000000000000000" pitchFamily="2" charset="2"/>
              <a:buChar char="q"/>
            </a:pPr>
            <a:endParaRPr lang="en-US" sz="2000" b="1">
              <a:solidFill>
                <a:srgbClr val="AA2070"/>
              </a:solidFill>
            </a:endParaRPr>
          </a:p>
          <a:p>
            <a:pPr marL="0" indent="0">
              <a:lnSpc>
                <a:spcPts val="1800"/>
              </a:lnSpc>
              <a:spcBef>
                <a:spcPts val="0"/>
              </a:spcBef>
              <a:buNone/>
            </a:pPr>
            <a:r>
              <a:rPr lang="en-US" sz="1600">
                <a:solidFill>
                  <a:schemeClr val="tx1"/>
                </a:solidFill>
              </a:rPr>
              <a:t>By using live camera feeds, </a:t>
            </a:r>
            <a:r>
              <a:rPr lang="en-US" sz="1600">
                <a:solidFill>
                  <a:schemeClr val="tx1"/>
                </a:solidFill>
                <a:effectLst/>
              </a:rPr>
              <a:t>the </a:t>
            </a:r>
            <a:r>
              <a:rPr lang="en-US" sz="1600">
                <a:solidFill>
                  <a:schemeClr val="tx1"/>
                </a:solidFill>
              </a:rPr>
              <a:t>project has </a:t>
            </a:r>
            <a:r>
              <a:rPr lang="en-US" sz="1600">
                <a:solidFill>
                  <a:schemeClr val="tx1"/>
                </a:solidFill>
                <a:effectLst/>
              </a:rPr>
              <a:t>the </a:t>
            </a:r>
            <a:r>
              <a:rPr lang="en-US" sz="1600">
                <a:solidFill>
                  <a:schemeClr val="tx1"/>
                </a:solidFill>
              </a:rPr>
              <a:t>potential to provide real-time monitoring </a:t>
            </a:r>
            <a:r>
              <a:rPr lang="en-US" sz="1600">
                <a:solidFill>
                  <a:schemeClr val="tx1"/>
                </a:solidFill>
                <a:effectLst/>
              </a:rPr>
              <a:t>of</a:t>
            </a:r>
            <a:r>
              <a:rPr lang="en-US" sz="1600">
                <a:solidFill>
                  <a:schemeClr val="tx1"/>
                </a:solidFill>
              </a:rPr>
              <a:t> workplace environments. This allows for immediate response</a:t>
            </a:r>
            <a:r>
              <a:rPr lang="en-US" sz="1600">
                <a:solidFill>
                  <a:schemeClr val="tx1"/>
                </a:solidFill>
                <a:effectLst/>
              </a:rPr>
              <a:t> and </a:t>
            </a:r>
            <a:r>
              <a:rPr lang="en-US" sz="1600">
                <a:solidFill>
                  <a:schemeClr val="tx1"/>
                </a:solidFill>
              </a:rPr>
              <a:t>intervention if harassment incidents occur</a:t>
            </a:r>
            <a:r>
              <a:rPr lang="en-US" sz="1600">
                <a:solidFill>
                  <a:schemeClr val="tx1"/>
                </a:solidFill>
                <a:effectLst/>
              </a:rPr>
              <a:t>.</a:t>
            </a:r>
          </a:p>
          <a:p>
            <a:pPr marL="0" indent="0">
              <a:lnSpc>
                <a:spcPts val="1800"/>
              </a:lnSpc>
              <a:spcBef>
                <a:spcPts val="0"/>
              </a:spcBef>
              <a:buNone/>
            </a:pPr>
            <a:endParaRPr lang="en-US" sz="2000" b="1">
              <a:solidFill>
                <a:srgbClr val="AA2070"/>
              </a:solidFill>
            </a:endParaRPr>
          </a:p>
          <a:p>
            <a:pPr>
              <a:lnSpc>
                <a:spcPts val="1800"/>
              </a:lnSpc>
              <a:spcBef>
                <a:spcPts val="0"/>
              </a:spcBef>
              <a:buFont typeface="Wingdings" panose="05000000000000000000" pitchFamily="2" charset="2"/>
              <a:buChar char="q"/>
            </a:pPr>
            <a:r>
              <a:rPr lang="en-US" sz="2000" b="1">
                <a:solidFill>
                  <a:srgbClr val="AA2070"/>
                </a:solidFill>
              </a:rPr>
              <a:t>    AUTOMATED INCIDENT REPORTING :</a:t>
            </a:r>
          </a:p>
          <a:p>
            <a:pPr>
              <a:lnSpc>
                <a:spcPts val="1800"/>
              </a:lnSpc>
              <a:spcBef>
                <a:spcPts val="0"/>
              </a:spcBef>
              <a:buFont typeface="Wingdings" panose="05000000000000000000" pitchFamily="2" charset="2"/>
              <a:buChar char="q"/>
            </a:pPr>
            <a:endParaRPr lang="en-US" sz="2000" b="1">
              <a:solidFill>
                <a:srgbClr val="AA2070"/>
              </a:solidFill>
            </a:endParaRPr>
          </a:p>
          <a:p>
            <a:pPr marL="0" indent="0">
              <a:lnSpc>
                <a:spcPts val="1800"/>
              </a:lnSpc>
              <a:spcBef>
                <a:spcPts val="0"/>
              </a:spcBef>
              <a:buNone/>
            </a:pPr>
            <a:r>
              <a:rPr lang="en-US" sz="1600">
                <a:solidFill>
                  <a:schemeClr val="tx1"/>
                </a:solidFill>
              </a:rPr>
              <a:t>This project's automated approach can significantly speed up the detection process and reduce the reliance on manual intervention.</a:t>
            </a:r>
            <a:endParaRPr lang="en-US">
              <a:solidFill>
                <a:schemeClr val="tx1"/>
              </a:solidFill>
            </a:endParaRPr>
          </a:p>
          <a:p>
            <a:pPr marL="0" indent="0">
              <a:lnSpc>
                <a:spcPts val="1800"/>
              </a:lnSpc>
              <a:spcBef>
                <a:spcPts val="0"/>
              </a:spcBef>
              <a:buNone/>
            </a:pPr>
            <a:endParaRPr lang="en-US" sz="2000" b="1">
              <a:solidFill>
                <a:srgbClr val="AA2070"/>
              </a:solidFill>
              <a:effectLst/>
            </a:endParaRPr>
          </a:p>
          <a:p>
            <a:pPr>
              <a:lnSpc>
                <a:spcPts val="1800"/>
              </a:lnSpc>
              <a:spcBef>
                <a:spcPts val="0"/>
              </a:spcBef>
              <a:buFont typeface="Wingdings" panose="05000000000000000000" pitchFamily="2" charset="2"/>
              <a:buChar char="q"/>
            </a:pPr>
            <a:r>
              <a:rPr lang="en-US" sz="2000" b="1">
                <a:solidFill>
                  <a:srgbClr val="AA2070"/>
                </a:solidFill>
              </a:rPr>
              <a:t>   UNBIASED CONSISTENT AND OBJECTIVE ANALYSIS  :</a:t>
            </a:r>
          </a:p>
          <a:p>
            <a:pPr>
              <a:lnSpc>
                <a:spcPts val="1800"/>
              </a:lnSpc>
              <a:spcBef>
                <a:spcPts val="0"/>
              </a:spcBef>
              <a:buFont typeface="Wingdings" panose="05000000000000000000" pitchFamily="2" charset="2"/>
              <a:buChar char="q"/>
            </a:pPr>
            <a:endParaRPr lang="en-US" sz="2000" b="1">
              <a:solidFill>
                <a:srgbClr val="AA2070"/>
              </a:solidFill>
            </a:endParaRPr>
          </a:p>
          <a:p>
            <a:pPr marL="0" indent="0">
              <a:lnSpc>
                <a:spcPts val="1800"/>
              </a:lnSpc>
              <a:spcBef>
                <a:spcPts val="0"/>
              </a:spcBef>
              <a:buNone/>
            </a:pPr>
            <a:r>
              <a:rPr lang="en-US" sz="1600">
                <a:solidFill>
                  <a:schemeClr val="tx1"/>
                </a:solidFill>
              </a:rPr>
              <a:t>Automated AI systems offer consistent </a:t>
            </a:r>
            <a:r>
              <a:rPr lang="en-US" sz="1600">
                <a:solidFill>
                  <a:schemeClr val="tx1"/>
                </a:solidFill>
                <a:effectLst/>
              </a:rPr>
              <a:t>and </a:t>
            </a:r>
            <a:r>
              <a:rPr lang="en-US" sz="1600">
                <a:solidFill>
                  <a:schemeClr val="tx1"/>
                </a:solidFill>
              </a:rPr>
              <a:t>objective analysis</a:t>
            </a:r>
            <a:r>
              <a:rPr lang="en-US" sz="1600">
                <a:solidFill>
                  <a:schemeClr val="tx1"/>
                </a:solidFill>
                <a:effectLst/>
              </a:rPr>
              <a:t>, </a:t>
            </a:r>
            <a:r>
              <a:rPr lang="en-US" sz="1600">
                <a:solidFill>
                  <a:schemeClr val="tx1"/>
                </a:solidFill>
              </a:rPr>
              <a:t>reducing potential bias that might occur in human judgment. This ensures a fair assessment </a:t>
            </a:r>
            <a:r>
              <a:rPr lang="en-US" sz="1600">
                <a:solidFill>
                  <a:schemeClr val="tx1"/>
                </a:solidFill>
                <a:effectLst/>
              </a:rPr>
              <a:t>of </a:t>
            </a:r>
            <a:r>
              <a:rPr lang="en-US" sz="1600">
                <a:solidFill>
                  <a:schemeClr val="tx1"/>
                </a:solidFill>
              </a:rPr>
              <a:t>incidents</a:t>
            </a:r>
            <a:r>
              <a:rPr lang="en-US" sz="1600">
                <a:solidFill>
                  <a:schemeClr val="tx1"/>
                </a:solidFill>
                <a:effectLst/>
              </a:rPr>
              <a:t>.</a:t>
            </a:r>
          </a:p>
          <a:p>
            <a:pPr marL="0" indent="0">
              <a:lnSpc>
                <a:spcPts val="1800"/>
              </a:lnSpc>
              <a:spcBef>
                <a:spcPts val="0"/>
              </a:spcBef>
              <a:buNone/>
            </a:pPr>
            <a:endParaRPr lang="en-US" sz="1400">
              <a:solidFill>
                <a:srgbClr val="0E101A"/>
              </a:solidFill>
              <a:effectLst/>
            </a:endParaRPr>
          </a:p>
        </p:txBody>
      </p:sp>
      <p:pic>
        <p:nvPicPr>
          <p:cNvPr id="2" name="Picture 2" descr="A black background with blue text&#10;&#10;Description automatically generated">
            <a:extLst>
              <a:ext uri="{FF2B5EF4-FFF2-40B4-BE49-F238E27FC236}">
                <a16:creationId xmlns:a16="http://schemas.microsoft.com/office/drawing/2014/main" id="{65E6335E-8BB6-7A8E-2E74-2DBDD0B8A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21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1D33-C264-7638-3CEB-3B8EFEFE8BC1}"/>
              </a:ext>
            </a:extLst>
          </p:cNvPr>
          <p:cNvSpPr>
            <a:spLocks noGrp="1"/>
          </p:cNvSpPr>
          <p:nvPr>
            <p:ph type="title"/>
          </p:nvPr>
        </p:nvSpPr>
        <p:spPr>
          <a:xfrm>
            <a:off x="3270102" y="315541"/>
            <a:ext cx="5661028" cy="624357"/>
          </a:xfrm>
        </p:spPr>
        <p:txBody>
          <a:bodyPr>
            <a:normAutofit fontScale="90000"/>
          </a:bodyPr>
          <a:lstStyle/>
          <a:p>
            <a:pPr algn="ctr"/>
            <a:r>
              <a:rPr lang="en-US"/>
              <a:t>BUSINESS MODEL</a:t>
            </a:r>
          </a:p>
        </p:txBody>
      </p:sp>
      <p:sp>
        <p:nvSpPr>
          <p:cNvPr id="14" name="TextBox 39">
            <a:extLst>
              <a:ext uri="{FF2B5EF4-FFF2-40B4-BE49-F238E27FC236}">
                <a16:creationId xmlns:a16="http://schemas.microsoft.com/office/drawing/2014/main" id="{92E1D98F-F358-69A1-894E-AC15C3B547C5}"/>
              </a:ext>
            </a:extLst>
          </p:cNvPr>
          <p:cNvSpPr txBox="1"/>
          <p:nvPr/>
        </p:nvSpPr>
        <p:spPr>
          <a:xfrm>
            <a:off x="1779103" y="1129577"/>
            <a:ext cx="9187572" cy="5262979"/>
          </a:xfrm>
          <a:prstGeom prst="rect">
            <a:avLst/>
          </a:prstGeom>
          <a:noFill/>
          <a:ln cap="flat">
            <a:noFill/>
          </a:ln>
        </p:spPr>
        <p:txBody>
          <a:bodyPr vert="horz" wrap="square" lIns="91440" tIns="45720" rIns="91440" bIns="45720" anchor="ctr" anchorCtr="0" compatLnSpc="1">
            <a:spAutoFit/>
          </a:bodyPr>
          <a:lstStyle/>
          <a:p>
            <a:pPr marL="342900" indent="-342900">
              <a:buFont typeface="Wingdings" panose="05000000000000000000" pitchFamily="2" charset="2"/>
              <a:buChar char="q"/>
              <a:defRPr sz="1800" b="0" i="0" u="none" strike="noStrike" kern="0" cap="none" spc="0" baseline="0">
                <a:solidFill>
                  <a:srgbClr val="000000"/>
                </a:solidFill>
                <a:uFillTx/>
              </a:defRPr>
            </a:pPr>
            <a:r>
              <a:rPr lang="en-US" sz="2000" b="1">
                <a:solidFill>
                  <a:srgbClr val="AA2070"/>
                </a:solidFill>
                <a:latin typeface="Avenir Next LT Pro"/>
              </a:rPr>
              <a:t>SUBSCRIPTION</a:t>
            </a:r>
            <a:r>
              <a:rPr lang="en-US" sz="2000" b="1" kern="0">
                <a:solidFill>
                  <a:srgbClr val="AA2070"/>
                </a:solidFill>
                <a:latin typeface="Avenir Next LT Pro"/>
              </a:rPr>
              <a:t> MODEL</a:t>
            </a:r>
            <a:r>
              <a:rPr lang="en-US" sz="2000" b="1" i="0" u="none" strike="noStrike" kern="1200" cap="none" spc="0" baseline="0">
                <a:solidFill>
                  <a:srgbClr val="AA2070"/>
                </a:solidFill>
                <a:uFillTx/>
                <a:latin typeface="Avenir Next LT Pro"/>
              </a:rPr>
              <a:t> :</a:t>
            </a:r>
            <a:endParaRPr lang="en-US">
              <a:latin typeface="Calibri" panose="020F0502020204030204"/>
              <a:ea typeface="+mn-lt"/>
              <a:cs typeface="+mn-lt"/>
            </a:endParaRPr>
          </a:p>
          <a:p>
            <a:pPr>
              <a:defRPr sz="1800" b="0" i="0" u="none" strike="noStrike" kern="0" cap="none" spc="0" baseline="0">
                <a:solidFill>
                  <a:srgbClr val="000000"/>
                </a:solidFill>
                <a:uFillTx/>
              </a:defRPr>
            </a:pPr>
            <a:r>
              <a:rPr lang="en-US">
                <a:latin typeface="Avenir Next LT Pro"/>
                <a:ea typeface="+mn-lt"/>
                <a:cs typeface="+mn-lt"/>
              </a:rPr>
              <a:t>Offer a subscription-based service to companies and organizations</a:t>
            </a:r>
            <a:endParaRPr lang="en-US">
              <a:latin typeface="Calibri" panose="020F0502020204030204"/>
              <a:ea typeface="+mn-lt"/>
              <a:cs typeface="+mn-lt"/>
            </a:endParaRPr>
          </a:p>
          <a:p>
            <a:pPr>
              <a:defRPr sz="1800" b="0" i="0" u="none" strike="noStrike" kern="0" cap="none" spc="0" baseline="0">
                <a:solidFill>
                  <a:srgbClr val="000000"/>
                </a:solidFill>
                <a:uFillTx/>
              </a:defRPr>
            </a:pPr>
            <a:endParaRPr lang="en-US" sz="2000" b="1">
              <a:latin typeface="Avenir Next LT Pro"/>
              <a:ea typeface="+mn-lt"/>
              <a:cs typeface="+mn-lt"/>
            </a:endParaRPr>
          </a:p>
          <a:p>
            <a:pPr marL="342900" indent="-342900">
              <a:buFont typeface="Wingdings"/>
              <a:buChar char="q"/>
              <a:defRPr sz="1800" b="0" i="0" u="none" strike="noStrike" kern="0" cap="none" spc="0" baseline="0">
                <a:solidFill>
                  <a:srgbClr val="000000"/>
                </a:solidFill>
                <a:uFillTx/>
              </a:defRPr>
            </a:pPr>
            <a:r>
              <a:rPr lang="en-US" sz="2000" b="1">
                <a:solidFill>
                  <a:srgbClr val="AA2070"/>
                </a:solidFill>
                <a:latin typeface="Avenir Next LT Pro"/>
                <a:ea typeface="+mn-lt"/>
                <a:cs typeface="+mn-lt"/>
              </a:rPr>
              <a:t>API ACCESS :</a:t>
            </a:r>
            <a:endParaRPr lang="en-US">
              <a:latin typeface="Avenir Next LT Pro"/>
              <a:ea typeface="+mn-lt"/>
              <a:cs typeface="+mn-lt"/>
            </a:endParaRPr>
          </a:p>
          <a:p>
            <a:pPr>
              <a:defRPr sz="1800" b="0" i="0" u="none" strike="noStrike" kern="0" cap="none" spc="0" baseline="0">
                <a:solidFill>
                  <a:srgbClr val="000000"/>
                </a:solidFill>
                <a:uFillTx/>
              </a:defRPr>
            </a:pPr>
            <a:r>
              <a:rPr lang="en-US">
                <a:latin typeface="Avenir Next LT Pro"/>
                <a:ea typeface="+mn-lt"/>
                <a:cs typeface="+mn-lt"/>
              </a:rPr>
              <a:t>Provide an API and charge a fee based on the API usage.</a:t>
            </a:r>
            <a:endParaRPr lang="en-US">
              <a:latin typeface="Avenir Next LT Pro"/>
            </a:endParaRPr>
          </a:p>
          <a:p>
            <a:pPr>
              <a:defRPr sz="1800" b="0" i="0" u="none" strike="noStrike" kern="0" cap="none" spc="0" baseline="0">
                <a:solidFill>
                  <a:srgbClr val="000000"/>
                </a:solidFill>
                <a:uFillTx/>
              </a:defRPr>
            </a:pPr>
            <a:endParaRPr lang="en-US" kern="0">
              <a:solidFill>
                <a:schemeClr val="bg1"/>
              </a:solidFill>
              <a:latin typeface="Avenir Next LT Pro"/>
              <a:ea typeface="Calibri"/>
              <a:cs typeface="Calibri"/>
            </a:endParaRPr>
          </a:p>
          <a:p>
            <a:pPr marL="342900" indent="-342900">
              <a:buFont typeface="Wingdings"/>
              <a:buChar char="q"/>
              <a:defRPr sz="1800" b="0" i="0" u="none" strike="noStrike" kern="0" cap="none" spc="0" baseline="0">
                <a:solidFill>
                  <a:srgbClr val="000000"/>
                </a:solidFill>
                <a:uFillTx/>
              </a:defRPr>
            </a:pPr>
            <a:r>
              <a:rPr lang="en-US" sz="2000" b="1">
                <a:solidFill>
                  <a:srgbClr val="AA2070"/>
                </a:solidFill>
                <a:latin typeface="Avenir Next LT Pro"/>
              </a:rPr>
              <a:t>DATA INSIGHTS SUBSCRIPTION :</a:t>
            </a:r>
            <a:endParaRPr lang="en-US" sz="1400" b="1" i="0" u="none" strike="noStrike" kern="0" cap="none" spc="0" baseline="0">
              <a:solidFill>
                <a:srgbClr val="AA2070"/>
              </a:solidFill>
              <a:uFillTx/>
              <a:latin typeface="Avenir Next LT Pro"/>
            </a:endParaRPr>
          </a:p>
          <a:p>
            <a:pPr>
              <a:defRPr sz="1800" b="0" i="0" u="none" strike="noStrike" kern="0" cap="none" spc="0" baseline="0">
                <a:solidFill>
                  <a:srgbClr val="000000"/>
                </a:solidFill>
                <a:uFillTx/>
              </a:defRPr>
            </a:pPr>
            <a:r>
              <a:rPr lang="en-US">
                <a:latin typeface="Avenir Next LT Pro"/>
                <a:ea typeface="+mn-lt"/>
                <a:cs typeface="+mn-lt"/>
              </a:rPr>
              <a:t>Offer insights and analytics based on the collected data to help organizations understand harassment trends and take proactive measures.</a:t>
            </a:r>
            <a:endParaRPr lang="en-US">
              <a:latin typeface="Avenir Next LT Pro"/>
            </a:endParaRPr>
          </a:p>
          <a:p>
            <a:pPr>
              <a:defRPr sz="1800" b="0" i="0" u="none" strike="noStrike" kern="0" cap="none" spc="0" baseline="0">
                <a:solidFill>
                  <a:srgbClr val="000000"/>
                </a:solidFill>
                <a:uFillTx/>
              </a:defRPr>
            </a:pPr>
            <a:endParaRPr lang="en-US">
              <a:solidFill>
                <a:schemeClr val="bg1"/>
              </a:solidFill>
              <a:latin typeface="Avenir Next LT Pro"/>
              <a:ea typeface="Calibri"/>
              <a:cs typeface="Calibri"/>
            </a:endParaRPr>
          </a:p>
          <a:p>
            <a:pPr marL="342900" indent="-342900">
              <a:buFont typeface="Wingdings" panose="05000000000000000000" pitchFamily="2" charset="2"/>
              <a:buChar char="q"/>
              <a:defRPr sz="1800" b="0" i="0" u="none" strike="noStrike" kern="0" cap="none" spc="0" baseline="0">
                <a:solidFill>
                  <a:srgbClr val="000000"/>
                </a:solidFill>
                <a:uFillTx/>
              </a:defRPr>
            </a:pPr>
            <a:r>
              <a:rPr lang="en-US" sz="2000" b="1">
                <a:solidFill>
                  <a:srgbClr val="AA2070"/>
                </a:solidFill>
                <a:latin typeface="Avenir Next LT Pro"/>
              </a:rPr>
              <a:t>FREEMIUM MODEL :</a:t>
            </a:r>
          </a:p>
          <a:p>
            <a:pPr>
              <a:defRPr sz="1800" b="0" i="0" u="none" strike="noStrike" kern="0" cap="none" spc="0" baseline="0">
                <a:solidFill>
                  <a:srgbClr val="000000"/>
                </a:solidFill>
                <a:uFillTx/>
              </a:defRPr>
            </a:pPr>
            <a:r>
              <a:rPr lang="en-US">
                <a:latin typeface="Avenir Next LT Pro"/>
                <a:ea typeface="+mn-lt"/>
                <a:cs typeface="+mn-lt"/>
              </a:rPr>
              <a:t>Offer a basic version of the system for free with limited features and usage. Organizations can then upgrade to a premium version with more advanced features and capabilities.</a:t>
            </a:r>
            <a:endParaRPr lang="en-US">
              <a:latin typeface="Avenir Next LT Pro"/>
            </a:endParaRPr>
          </a:p>
          <a:p>
            <a:pPr>
              <a:defRPr sz="1800" b="0" i="0" u="none" strike="noStrike" kern="0" cap="none" spc="0" baseline="0">
                <a:solidFill>
                  <a:srgbClr val="000000"/>
                </a:solidFill>
                <a:uFillTx/>
              </a:defRPr>
            </a:pPr>
            <a:endParaRPr lang="en-US">
              <a:solidFill>
                <a:srgbClr val="AA2070"/>
              </a:solidFill>
              <a:latin typeface="Avenir Next LT Pro"/>
              <a:ea typeface="Calibri"/>
              <a:cs typeface="Calibri"/>
            </a:endParaRPr>
          </a:p>
          <a:p>
            <a:pPr marL="342900" indent="-342900">
              <a:buFont typeface="Wingdings" panose="05000000000000000000" pitchFamily="2" charset="2"/>
              <a:buChar char="q"/>
              <a:defRPr sz="1800" b="0" i="0" u="none" strike="noStrike" kern="0" cap="none" spc="0" baseline="0">
                <a:solidFill>
                  <a:srgbClr val="000000"/>
                </a:solidFill>
                <a:uFillTx/>
              </a:defRPr>
            </a:pPr>
            <a:r>
              <a:rPr lang="en-US" sz="2000" b="1">
                <a:solidFill>
                  <a:srgbClr val="AA2070"/>
                </a:solidFill>
                <a:latin typeface="Avenir Next LT Pro"/>
              </a:rPr>
              <a:t>WHITE LABEL SOLUTION :</a:t>
            </a:r>
            <a:endParaRPr lang="en-US" b="1">
              <a:solidFill>
                <a:srgbClr val="AA2070"/>
              </a:solidFill>
              <a:latin typeface="Avenir Next LT Pro"/>
            </a:endParaRPr>
          </a:p>
          <a:p>
            <a:pPr>
              <a:defRPr sz="1800" b="0" i="0" u="none" strike="noStrike" kern="0" cap="none" spc="0" baseline="0">
                <a:solidFill>
                  <a:srgbClr val="000000"/>
                </a:solidFill>
                <a:uFillTx/>
              </a:defRPr>
            </a:pPr>
            <a:r>
              <a:rPr lang="en-US">
                <a:latin typeface="Avenir Next LT Pro"/>
                <a:ea typeface="+mn-lt"/>
                <a:cs typeface="+mn-lt"/>
              </a:rPr>
              <a:t>Develop a white-label version of the system that other companies can customize and rebrand for their own use. </a:t>
            </a:r>
            <a:endParaRPr lang="en-US">
              <a:latin typeface="Avenir Next LT Pro"/>
            </a:endParaRPr>
          </a:p>
        </p:txBody>
      </p:sp>
      <p:pic>
        <p:nvPicPr>
          <p:cNvPr id="3" name="Picture 2" descr="A black background with blue text&#10;&#10;Description automatically generated">
            <a:extLst>
              <a:ext uri="{FF2B5EF4-FFF2-40B4-BE49-F238E27FC236}">
                <a16:creationId xmlns:a16="http://schemas.microsoft.com/office/drawing/2014/main" id="{2C323D4A-05DE-AF3D-39C8-8C9AC7636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24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D2CC43-A898-0B05-7ADD-CBCAA0574D3D}"/>
              </a:ext>
            </a:extLst>
          </p:cNvPr>
          <p:cNvSpPr txBox="1">
            <a:spLocks noGrp="1"/>
          </p:cNvSpPr>
          <p:nvPr>
            <p:ph type="title"/>
          </p:nvPr>
        </p:nvSpPr>
        <p:spPr>
          <a:xfrm>
            <a:off x="3650316" y="181118"/>
            <a:ext cx="6451878" cy="666240"/>
          </a:xfrm>
        </p:spPr>
        <p:txBody>
          <a:bodyPr>
            <a:noAutofit/>
          </a:bodyPr>
          <a:lstStyle/>
          <a:p>
            <a:pPr lvl="0" algn="ctr"/>
            <a:r>
              <a:rPr lang="en-US"/>
              <a:t>BUSINESS MODEL</a:t>
            </a:r>
          </a:p>
        </p:txBody>
      </p:sp>
      <p:sp>
        <p:nvSpPr>
          <p:cNvPr id="11" name="Title 1">
            <a:extLst>
              <a:ext uri="{FF2B5EF4-FFF2-40B4-BE49-F238E27FC236}">
                <a16:creationId xmlns:a16="http://schemas.microsoft.com/office/drawing/2014/main" id="{8D812444-36AF-6172-5D3B-A9AF8C19FA95}"/>
              </a:ext>
            </a:extLst>
          </p:cNvPr>
          <p:cNvSpPr txBox="1">
            <a:spLocks/>
          </p:cNvSpPr>
          <p:nvPr/>
        </p:nvSpPr>
        <p:spPr>
          <a:xfrm>
            <a:off x="3650316" y="847358"/>
            <a:ext cx="6451878" cy="666240"/>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90000"/>
              </a:lnSpc>
              <a:spcBef>
                <a:spcPts val="0"/>
              </a:spcBef>
              <a:spcAft>
                <a:spcPts val="0"/>
              </a:spcAft>
              <a:buNone/>
              <a:tabLst/>
              <a:defRPr lang="en-US" sz="4400" b="1" i="0" u="none" strike="noStrike" kern="1200" cap="all" spc="0" baseline="0">
                <a:solidFill>
                  <a:srgbClr val="224E7F"/>
                </a:solidFill>
                <a:uFillTx/>
                <a:latin typeface="Avenir Next LT Pro"/>
              </a:defRPr>
            </a:lvl1pPr>
          </a:lstStyle>
          <a:p>
            <a:pPr algn="ctr"/>
            <a:r>
              <a:rPr lang="en-IN" sz="4000">
                <a:solidFill>
                  <a:srgbClr val="AA2070"/>
                </a:solidFill>
              </a:rPr>
              <a:t>SWOT ANALYSIS</a:t>
            </a:r>
          </a:p>
        </p:txBody>
      </p:sp>
      <p:graphicFrame>
        <p:nvGraphicFramePr>
          <p:cNvPr id="4" name="Table 3">
            <a:extLst>
              <a:ext uri="{FF2B5EF4-FFF2-40B4-BE49-F238E27FC236}">
                <a16:creationId xmlns:a16="http://schemas.microsoft.com/office/drawing/2014/main" id="{77C96246-BA48-00BF-DFD2-457D47924897}"/>
              </a:ext>
            </a:extLst>
          </p:cNvPr>
          <p:cNvGraphicFramePr>
            <a:graphicFrameLocks noGrp="1"/>
          </p:cNvGraphicFramePr>
          <p:nvPr>
            <p:extLst>
              <p:ext uri="{D42A27DB-BD31-4B8C-83A1-F6EECF244321}">
                <p14:modId xmlns:p14="http://schemas.microsoft.com/office/powerpoint/2010/main" val="643845667"/>
              </p:ext>
            </p:extLst>
          </p:nvPr>
        </p:nvGraphicFramePr>
        <p:xfrm>
          <a:off x="2286000" y="1536095"/>
          <a:ext cx="9620102" cy="5111280"/>
        </p:xfrm>
        <a:graphic>
          <a:graphicData uri="http://schemas.openxmlformats.org/drawingml/2006/table">
            <a:tbl>
              <a:tblPr firstRow="1" bandRow="1">
                <a:tableStyleId>{5C22544A-7EE6-4342-B048-85BDC9FD1C3A}</a:tableStyleId>
              </a:tblPr>
              <a:tblGrid>
                <a:gridCol w="4810051">
                  <a:extLst>
                    <a:ext uri="{9D8B030D-6E8A-4147-A177-3AD203B41FA5}">
                      <a16:colId xmlns:a16="http://schemas.microsoft.com/office/drawing/2014/main" val="150020016"/>
                    </a:ext>
                  </a:extLst>
                </a:gridCol>
                <a:gridCol w="4810051">
                  <a:extLst>
                    <a:ext uri="{9D8B030D-6E8A-4147-A177-3AD203B41FA5}">
                      <a16:colId xmlns:a16="http://schemas.microsoft.com/office/drawing/2014/main" val="258625043"/>
                    </a:ext>
                  </a:extLst>
                </a:gridCol>
              </a:tblGrid>
              <a:tr h="584600">
                <a:tc>
                  <a:txBody>
                    <a:bodyPr/>
                    <a:lstStyle/>
                    <a:p>
                      <a:pPr algn="ctr"/>
                      <a:r>
                        <a:rPr lang="en-US" sz="3200"/>
                        <a:t>STRENGTHS</a:t>
                      </a:r>
                    </a:p>
                  </a:txBody>
                  <a:tcPr/>
                </a:tc>
                <a:tc>
                  <a:txBody>
                    <a:bodyPr/>
                    <a:lstStyle/>
                    <a:p>
                      <a:pPr lvl="0" algn="ctr">
                        <a:buNone/>
                      </a:pPr>
                      <a:r>
                        <a:rPr lang="en-US" sz="3200" b="1" i="0" u="none" strike="noStrike" noProof="0">
                          <a:solidFill>
                            <a:srgbClr val="FFFFFF"/>
                          </a:solidFill>
                          <a:latin typeface="Calibri"/>
                        </a:rPr>
                        <a:t>WEAKNESSES</a:t>
                      </a:r>
                      <a:endParaRPr lang="en-US"/>
                    </a:p>
                  </a:txBody>
                  <a:tcPr/>
                </a:tc>
                <a:extLst>
                  <a:ext uri="{0D108BD9-81ED-4DB2-BD59-A6C34878D82A}">
                    <a16:rowId xmlns:a16="http://schemas.microsoft.com/office/drawing/2014/main" val="1703039327"/>
                  </a:ext>
                </a:extLst>
              </a:tr>
              <a:tr h="1778000">
                <a:tc>
                  <a:txBody>
                    <a:bodyPr/>
                    <a:lstStyle/>
                    <a:p>
                      <a:pPr marL="342900" indent="-342900">
                        <a:buAutoNum type="arabicPeriod"/>
                      </a:pPr>
                      <a:r>
                        <a:rPr lang="en-US">
                          <a:solidFill>
                            <a:schemeClr val="tx1"/>
                          </a:solidFill>
                        </a:rPr>
                        <a:t>UNIQUE AND INNOVATIVE SOLUTION </a:t>
                      </a:r>
                      <a:endParaRPr lang="en-US"/>
                    </a:p>
                    <a:p>
                      <a:pPr marL="342900" lvl="0" indent="-342900">
                        <a:buAutoNum type="arabicPeriod"/>
                      </a:pPr>
                      <a:r>
                        <a:rPr lang="en-US">
                          <a:solidFill>
                            <a:schemeClr val="tx1"/>
                          </a:solidFill>
                        </a:rPr>
                        <a:t>EASY ADOPTIBILITY</a:t>
                      </a:r>
                    </a:p>
                    <a:p>
                      <a:pPr marL="342900" lvl="0" indent="-342900">
                        <a:buAutoNum type="arabicPeriod"/>
                      </a:pPr>
                      <a:r>
                        <a:rPr lang="en-US">
                          <a:solidFill>
                            <a:schemeClr val="tx1"/>
                          </a:solidFill>
                        </a:rPr>
                        <a:t>EVIDENCE GENERATION</a:t>
                      </a:r>
                    </a:p>
                    <a:p>
                      <a:pPr marL="342900" lvl="0" indent="-342900">
                        <a:buAutoNum type="arabicPeriod"/>
                      </a:pPr>
                      <a:r>
                        <a:rPr lang="en-US">
                          <a:solidFill>
                            <a:schemeClr val="tx1"/>
                          </a:solidFill>
                        </a:rPr>
                        <a:t>SATISFIES THE HIGH DEMAND</a:t>
                      </a:r>
                    </a:p>
                    <a:p>
                      <a:pPr marL="342900" lvl="0" indent="-342900">
                        <a:buAutoNum type="arabicPeriod"/>
                      </a:pPr>
                      <a:r>
                        <a:rPr lang="en-US">
                          <a:solidFill>
                            <a:schemeClr val="tx1"/>
                          </a:solidFill>
                        </a:rPr>
                        <a:t>EASY TO INSTALL &amp; IMPLEMENT ON LARGE SCALE</a:t>
                      </a:r>
                    </a:p>
                  </a:txBody>
                  <a:tcPr/>
                </a:tc>
                <a:tc>
                  <a:txBody>
                    <a:bodyPr/>
                    <a:lstStyle/>
                    <a:p>
                      <a:pPr marL="342900" indent="-342900">
                        <a:buAutoNum type="arabicPeriod"/>
                      </a:pPr>
                      <a:r>
                        <a:rPr lang="en-US"/>
                        <a:t>DATA PRIVACY CONCERNS</a:t>
                      </a:r>
                      <a:endParaRPr lang="en-US" sz="1400">
                        <a:solidFill>
                          <a:schemeClr val="tx1"/>
                        </a:solidFill>
                      </a:endParaRPr>
                    </a:p>
                    <a:p>
                      <a:pPr marL="0" lvl="0" indent="0">
                        <a:buNone/>
                      </a:pPr>
                      <a:r>
                        <a:rPr lang="en-US" sz="1400" b="0" i="0" u="none" strike="noStrike" noProof="0">
                          <a:solidFill>
                            <a:schemeClr val="tx1"/>
                          </a:solidFill>
                          <a:latin typeface="Calibri"/>
                        </a:rPr>
                        <a:t>Gathering and processing sensitive employee data raises concerns about data privacy and security.</a:t>
                      </a:r>
                      <a:endParaRPr lang="en-US" sz="1400">
                        <a:solidFill>
                          <a:schemeClr val="tx1"/>
                        </a:solidFill>
                      </a:endParaRPr>
                    </a:p>
                    <a:p>
                      <a:pPr marL="0" lvl="0" indent="0">
                        <a:buNone/>
                      </a:pPr>
                      <a:endParaRPr lang="en-US" sz="1400" b="0" i="0" u="none" strike="noStrike" noProof="0">
                        <a:solidFill>
                          <a:schemeClr val="tx1"/>
                        </a:solidFill>
                        <a:latin typeface="Calibri"/>
                      </a:endParaRPr>
                    </a:p>
                    <a:p>
                      <a:pPr marL="0" lvl="0" indent="0">
                        <a:buNone/>
                      </a:pPr>
                      <a:r>
                        <a:rPr lang="en-US"/>
                        <a:t>2.   CULTURAL SENSITIVITY</a:t>
                      </a:r>
                      <a:endParaRPr lang="en-US" sz="1400"/>
                    </a:p>
                    <a:p>
                      <a:pPr marL="0" lvl="0" indent="0">
                        <a:buNone/>
                      </a:pPr>
                      <a:r>
                        <a:rPr lang="en-US" sz="1400" b="0" i="0" u="none" strike="noStrike" noProof="0">
                          <a:latin typeface="Calibri"/>
                        </a:rPr>
                        <a:t>Different cultures have varying definitions of harassment. The system might need customization for different workplaces.</a:t>
                      </a:r>
                      <a:endParaRPr lang="en-US" sz="1400"/>
                    </a:p>
                  </a:txBody>
                  <a:tcPr/>
                </a:tc>
                <a:extLst>
                  <a:ext uri="{0D108BD9-81ED-4DB2-BD59-A6C34878D82A}">
                    <a16:rowId xmlns:a16="http://schemas.microsoft.com/office/drawing/2014/main" val="4141109682"/>
                  </a:ext>
                </a:extLst>
              </a:tr>
              <a:tr h="584600">
                <a:tc>
                  <a:txBody>
                    <a:bodyPr/>
                    <a:lstStyle/>
                    <a:p>
                      <a:pPr lvl="0">
                        <a:buNone/>
                      </a:pPr>
                      <a:r>
                        <a:rPr lang="en-US" sz="3200" b="1" i="0" u="none" strike="noStrike" noProof="0">
                          <a:solidFill>
                            <a:schemeClr val="tx1"/>
                          </a:solidFill>
                          <a:latin typeface="Calibri"/>
                        </a:rPr>
                        <a:t>           OPPORTUNITIES</a:t>
                      </a:r>
                      <a:endParaRPr lang="en-US">
                        <a:solidFill>
                          <a:schemeClr val="tx1"/>
                        </a:solidFill>
                      </a:endParaRPr>
                    </a:p>
                  </a:txBody>
                  <a:tcPr/>
                </a:tc>
                <a:tc>
                  <a:txBody>
                    <a:bodyPr/>
                    <a:lstStyle/>
                    <a:p>
                      <a:pPr lvl="0">
                        <a:buNone/>
                      </a:pPr>
                      <a:r>
                        <a:rPr lang="en-US" sz="3200" b="1" i="0" u="none" strike="noStrike" noProof="0">
                          <a:solidFill>
                            <a:schemeClr val="tx1"/>
                          </a:solidFill>
                          <a:latin typeface="Calibri"/>
                        </a:rPr>
                        <a:t>                 THREATS</a:t>
                      </a:r>
                      <a:endParaRPr lang="en-US"/>
                    </a:p>
                  </a:txBody>
                  <a:tcPr/>
                </a:tc>
                <a:extLst>
                  <a:ext uri="{0D108BD9-81ED-4DB2-BD59-A6C34878D82A}">
                    <a16:rowId xmlns:a16="http://schemas.microsoft.com/office/drawing/2014/main" val="2856329908"/>
                  </a:ext>
                </a:extLst>
              </a:tr>
              <a:tr h="2072676">
                <a:tc>
                  <a:txBody>
                    <a:bodyPr/>
                    <a:lstStyle/>
                    <a:p>
                      <a:pPr marL="342900" indent="-342900">
                        <a:buAutoNum type="arabicPeriod"/>
                      </a:pPr>
                      <a:r>
                        <a:rPr lang="en-US"/>
                        <a:t>GROWING AWARENESS</a:t>
                      </a:r>
                    </a:p>
                    <a:p>
                      <a:pPr marL="342900" lvl="0" indent="-342900">
                        <a:buAutoNum type="arabicPeriod"/>
                      </a:pPr>
                      <a:r>
                        <a:rPr lang="en-US"/>
                        <a:t>LEGISLATIVE CHANGES LEADS TO HIGH DEMAND</a:t>
                      </a:r>
                    </a:p>
                    <a:p>
                      <a:pPr marL="342900" lvl="0" indent="-342900">
                        <a:buAutoNum type="arabicPeriod"/>
                      </a:pPr>
                      <a:r>
                        <a:rPr lang="en-US"/>
                        <a:t>CUSTOMIZATION BASED ON INDUSTRY SPECIFIC NEEDS</a:t>
                      </a:r>
                    </a:p>
                    <a:p>
                      <a:pPr marL="342900" lvl="0" indent="-342900">
                        <a:buAutoNum type="arabicPeriod"/>
                      </a:pPr>
                      <a:r>
                        <a:rPr lang="en-US"/>
                        <a:t>INTEGRATION WITH EXISTING HR AND REPORTING SYSTEMS</a:t>
                      </a:r>
                    </a:p>
                  </a:txBody>
                  <a:tcPr/>
                </a:tc>
                <a:tc>
                  <a:txBody>
                    <a:bodyPr/>
                    <a:lstStyle/>
                    <a:p>
                      <a:pPr marL="342900" indent="-342900">
                        <a:buAutoNum type="arabicPeriod"/>
                      </a:pPr>
                      <a:r>
                        <a:rPr lang="en-US"/>
                        <a:t>ETHICAL CONSIDERATIONS</a:t>
                      </a:r>
                      <a:endParaRPr lang="en-US" sz="1600"/>
                    </a:p>
                    <a:p>
                      <a:pPr marL="0" lvl="0" indent="0">
                        <a:buNone/>
                      </a:pPr>
                      <a:r>
                        <a:rPr lang="en-US" sz="1600" b="0" i="0" u="none" strike="noStrike" noProof="0">
                          <a:latin typeface="Calibri"/>
                        </a:rPr>
                        <a:t>Automated monitoring might raise ethical concerns among employees about constant surveillance.</a:t>
                      </a:r>
                      <a:endParaRPr lang="en-US" sz="1600"/>
                    </a:p>
                    <a:p>
                      <a:pPr marL="0" lvl="0" indent="0">
                        <a:buNone/>
                      </a:pPr>
                      <a:endParaRPr lang="en-US" sz="1600" b="0" i="0" u="none" strike="noStrike" noProof="0">
                        <a:latin typeface="Calibri"/>
                      </a:endParaRPr>
                    </a:p>
                    <a:p>
                      <a:pPr marL="0" lvl="0" indent="0">
                        <a:buNone/>
                      </a:pPr>
                      <a:r>
                        <a:rPr lang="en-US"/>
                        <a:t>2.    LEGAL CHALLENGES</a:t>
                      </a:r>
                    </a:p>
                    <a:p>
                      <a:pPr marL="0" lvl="0" indent="0">
                        <a:buNone/>
                      </a:pPr>
                      <a:r>
                        <a:rPr lang="en-US" sz="1600" b="0" i="0" u="none" strike="noStrike" noProof="0">
                          <a:latin typeface="Calibri"/>
                        </a:rPr>
                        <a:t>Legal challenges related to data privacy, false accusations, and accountability could pose risks</a:t>
                      </a:r>
                      <a:r>
                        <a:rPr lang="en-US" sz="1800" b="0" i="0" u="none" strike="noStrike" noProof="0">
                          <a:latin typeface="Calibri"/>
                        </a:rPr>
                        <a:t>.</a:t>
                      </a:r>
                      <a:endParaRPr lang="en-US"/>
                    </a:p>
                    <a:p>
                      <a:pPr marL="342900" lvl="0" indent="-342900">
                        <a:buAutoNum type="arabicPeriod"/>
                      </a:pPr>
                      <a:endParaRPr lang="en-US"/>
                    </a:p>
                  </a:txBody>
                  <a:tcPr/>
                </a:tc>
                <a:extLst>
                  <a:ext uri="{0D108BD9-81ED-4DB2-BD59-A6C34878D82A}">
                    <a16:rowId xmlns:a16="http://schemas.microsoft.com/office/drawing/2014/main" val="1066239745"/>
                  </a:ext>
                </a:extLst>
              </a:tr>
            </a:tbl>
          </a:graphicData>
        </a:graphic>
      </p:graphicFrame>
      <p:pic>
        <p:nvPicPr>
          <p:cNvPr id="2" name="Picture 2" descr="A black background with blue text&#10;&#10;Description automatically generated">
            <a:extLst>
              <a:ext uri="{FF2B5EF4-FFF2-40B4-BE49-F238E27FC236}">
                <a16:creationId xmlns:a16="http://schemas.microsoft.com/office/drawing/2014/main" id="{A1F9FF08-107A-E16E-78B9-7DCBFF574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60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03DE406-B2D3-EFF0-8C0B-16F77F48D606}"/>
              </a:ext>
            </a:extLst>
          </p:cNvPr>
          <p:cNvSpPr txBox="1">
            <a:spLocks noGrp="1"/>
          </p:cNvSpPr>
          <p:nvPr>
            <p:ph type="title"/>
          </p:nvPr>
        </p:nvSpPr>
        <p:spPr>
          <a:xfrm>
            <a:off x="3233756" y="201438"/>
            <a:ext cx="6451878" cy="666240"/>
          </a:xfrm>
        </p:spPr>
        <p:txBody>
          <a:bodyPr>
            <a:noAutofit/>
          </a:bodyPr>
          <a:lstStyle/>
          <a:p>
            <a:pPr lvl="0" algn="ctr"/>
            <a:r>
              <a:rPr lang="en-US"/>
              <a:t>BUSINESS MODEL</a:t>
            </a:r>
          </a:p>
        </p:txBody>
      </p:sp>
      <p:sp>
        <p:nvSpPr>
          <p:cNvPr id="14" name="Title 1">
            <a:extLst>
              <a:ext uri="{FF2B5EF4-FFF2-40B4-BE49-F238E27FC236}">
                <a16:creationId xmlns:a16="http://schemas.microsoft.com/office/drawing/2014/main" id="{DE0C578E-70DE-CF1E-5659-4F138241129E}"/>
              </a:ext>
            </a:extLst>
          </p:cNvPr>
          <p:cNvSpPr txBox="1">
            <a:spLocks/>
          </p:cNvSpPr>
          <p:nvPr/>
        </p:nvSpPr>
        <p:spPr>
          <a:xfrm>
            <a:off x="3233756" y="867678"/>
            <a:ext cx="6451878" cy="666240"/>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90000"/>
              </a:lnSpc>
              <a:spcBef>
                <a:spcPts val="0"/>
              </a:spcBef>
              <a:spcAft>
                <a:spcPts val="0"/>
              </a:spcAft>
              <a:buNone/>
              <a:tabLst/>
              <a:defRPr lang="en-US" sz="4400" b="1" i="0" u="none" strike="noStrike" kern="1200" cap="all" spc="0" baseline="0">
                <a:solidFill>
                  <a:srgbClr val="224E7F"/>
                </a:solidFill>
                <a:uFillTx/>
                <a:latin typeface="Avenir Next LT Pro"/>
              </a:defRPr>
            </a:lvl1pPr>
          </a:lstStyle>
          <a:p>
            <a:pPr algn="ctr"/>
            <a:r>
              <a:rPr lang="en-IN" sz="4000">
                <a:solidFill>
                  <a:srgbClr val="AA2070"/>
                </a:solidFill>
              </a:rPr>
              <a:t>MARKET SIZE</a:t>
            </a:r>
          </a:p>
        </p:txBody>
      </p:sp>
      <p:sp>
        <p:nvSpPr>
          <p:cNvPr id="2" name="Title 1">
            <a:extLst>
              <a:ext uri="{FF2B5EF4-FFF2-40B4-BE49-F238E27FC236}">
                <a16:creationId xmlns:a16="http://schemas.microsoft.com/office/drawing/2014/main" id="{6FADD4F6-F409-66A7-95CE-0DC99A9EFCCC}"/>
              </a:ext>
            </a:extLst>
          </p:cNvPr>
          <p:cNvSpPr txBox="1">
            <a:spLocks/>
          </p:cNvSpPr>
          <p:nvPr/>
        </p:nvSpPr>
        <p:spPr>
          <a:xfrm>
            <a:off x="1879088" y="1532916"/>
            <a:ext cx="875974" cy="375955"/>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90000"/>
              </a:lnSpc>
              <a:spcBef>
                <a:spcPts val="0"/>
              </a:spcBef>
              <a:spcAft>
                <a:spcPts val="0"/>
              </a:spcAft>
              <a:buNone/>
              <a:tabLst/>
              <a:defRPr lang="en-US" sz="4400" b="1" i="0" u="none" strike="noStrike" kern="1200" cap="all" spc="0" baseline="0">
                <a:solidFill>
                  <a:srgbClr val="224E7F"/>
                </a:solidFill>
                <a:uFillTx/>
                <a:latin typeface="Avenir Next LT Pro"/>
              </a:defRPr>
            </a:lvl1pPr>
          </a:lstStyle>
          <a:p>
            <a:pPr algn="ctr"/>
            <a:r>
              <a:rPr lang="en-IN" sz="2000">
                <a:solidFill>
                  <a:srgbClr val="AA2070"/>
                </a:solidFill>
              </a:rPr>
              <a:t>TYPE</a:t>
            </a:r>
            <a:endParaRPr lang="en-US"/>
          </a:p>
        </p:txBody>
      </p:sp>
      <p:sp>
        <p:nvSpPr>
          <p:cNvPr id="3" name="TextBox 2">
            <a:extLst>
              <a:ext uri="{FF2B5EF4-FFF2-40B4-BE49-F238E27FC236}">
                <a16:creationId xmlns:a16="http://schemas.microsoft.com/office/drawing/2014/main" id="{2CCDA19B-0862-7E18-AFE3-8B7AF488D5A9}"/>
              </a:ext>
            </a:extLst>
          </p:cNvPr>
          <p:cNvSpPr txBox="1"/>
          <p:nvPr/>
        </p:nvSpPr>
        <p:spPr>
          <a:xfrm>
            <a:off x="2001762" y="1977571"/>
            <a:ext cx="24190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solidFill>
                  <a:srgbClr val="000000"/>
                </a:solidFill>
                <a:latin typeface="Avenir Next LT Pro"/>
                <a:ea typeface="Calibri" panose="020F0502020204030204"/>
                <a:cs typeface="Calibri" panose="020F0502020204030204"/>
              </a:rPr>
              <a:t>Hardware Devices</a:t>
            </a:r>
          </a:p>
          <a:p>
            <a:pPr marL="285750" indent="-285750">
              <a:buFont typeface="Wingdings"/>
              <a:buChar char="q"/>
            </a:pPr>
            <a:r>
              <a:rPr lang="en-US">
                <a:solidFill>
                  <a:srgbClr val="000000"/>
                </a:solidFill>
                <a:latin typeface="Avenir Next LT Pro"/>
                <a:ea typeface="Calibri" panose="020F0502020204030204"/>
                <a:cs typeface="Calibri" panose="020F0502020204030204"/>
              </a:rPr>
              <a:t>Software Systems</a:t>
            </a:r>
          </a:p>
        </p:txBody>
      </p:sp>
      <p:sp>
        <p:nvSpPr>
          <p:cNvPr id="4" name="Title 1">
            <a:extLst>
              <a:ext uri="{FF2B5EF4-FFF2-40B4-BE49-F238E27FC236}">
                <a16:creationId xmlns:a16="http://schemas.microsoft.com/office/drawing/2014/main" id="{E18631A9-AD66-515B-B728-3B997B4F99BA}"/>
              </a:ext>
            </a:extLst>
          </p:cNvPr>
          <p:cNvSpPr txBox="1">
            <a:spLocks/>
          </p:cNvSpPr>
          <p:nvPr/>
        </p:nvSpPr>
        <p:spPr>
          <a:xfrm>
            <a:off x="5628611" y="1532916"/>
            <a:ext cx="2145974" cy="448526"/>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90000"/>
              </a:lnSpc>
              <a:spcBef>
                <a:spcPts val="0"/>
              </a:spcBef>
              <a:spcAft>
                <a:spcPts val="0"/>
              </a:spcAft>
              <a:buNone/>
              <a:tabLst/>
              <a:defRPr lang="en-US" sz="4400" b="1" i="0" u="none" strike="noStrike" kern="1200" cap="all" spc="0" baseline="0">
                <a:solidFill>
                  <a:srgbClr val="224E7F"/>
                </a:solidFill>
                <a:uFillTx/>
                <a:latin typeface="Avenir Next LT Pro"/>
              </a:defRPr>
            </a:lvl1pPr>
          </a:lstStyle>
          <a:p>
            <a:pPr algn="ctr"/>
            <a:r>
              <a:rPr lang="en-IN" sz="2000">
                <a:solidFill>
                  <a:srgbClr val="AA2070"/>
                </a:solidFill>
              </a:rPr>
              <a:t>APPLICATION</a:t>
            </a:r>
            <a:endParaRPr lang="en-US"/>
          </a:p>
        </p:txBody>
      </p:sp>
      <p:sp>
        <p:nvSpPr>
          <p:cNvPr id="5" name="TextBox 4">
            <a:extLst>
              <a:ext uri="{FF2B5EF4-FFF2-40B4-BE49-F238E27FC236}">
                <a16:creationId xmlns:a16="http://schemas.microsoft.com/office/drawing/2014/main" id="{C2A145CD-DD01-B3C1-F723-964AD3809EB7}"/>
              </a:ext>
            </a:extLst>
          </p:cNvPr>
          <p:cNvSpPr txBox="1"/>
          <p:nvPr/>
        </p:nvSpPr>
        <p:spPr>
          <a:xfrm>
            <a:off x="5835952" y="1904999"/>
            <a:ext cx="48139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solidFill>
                  <a:srgbClr val="000000"/>
                </a:solidFill>
                <a:latin typeface="Avenir Next LT Pro"/>
                <a:ea typeface="Calibri" panose="020F0502020204030204"/>
                <a:cs typeface="Calibri" panose="020F0502020204030204"/>
              </a:rPr>
              <a:t>CCTV Cameras</a:t>
            </a:r>
          </a:p>
          <a:p>
            <a:pPr marL="285750" indent="-285750">
              <a:buFont typeface="Wingdings"/>
              <a:buChar char="q"/>
            </a:pPr>
            <a:r>
              <a:rPr lang="en-US">
                <a:solidFill>
                  <a:srgbClr val="000000"/>
                </a:solidFill>
                <a:latin typeface="Avenir Next LT Pro"/>
                <a:ea typeface="Calibri" panose="020F0502020204030204"/>
                <a:cs typeface="Calibri" panose="020F0502020204030204"/>
              </a:rPr>
              <a:t>Smart Phones and Any Camera Device</a:t>
            </a:r>
          </a:p>
        </p:txBody>
      </p:sp>
      <p:sp>
        <p:nvSpPr>
          <p:cNvPr id="6" name="TextBox 5">
            <a:extLst>
              <a:ext uri="{FF2B5EF4-FFF2-40B4-BE49-F238E27FC236}">
                <a16:creationId xmlns:a16="http://schemas.microsoft.com/office/drawing/2014/main" id="{89065A59-F05D-D8AA-8C92-10BB5060F06A}"/>
              </a:ext>
            </a:extLst>
          </p:cNvPr>
          <p:cNvSpPr txBox="1"/>
          <p:nvPr/>
        </p:nvSpPr>
        <p:spPr>
          <a:xfrm>
            <a:off x="973666" y="2570237"/>
            <a:ext cx="485019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a:ea typeface="+mn-lt"/>
                <a:cs typeface="+mn-lt"/>
              </a:rPr>
              <a:t>Workplace sexual harassment costs an average of $2.6 billion in lost productivity or $1,053 per victim.</a:t>
            </a:r>
          </a:p>
          <a:p>
            <a:pPr marL="285750" indent="-285750">
              <a:buFont typeface="Courier New"/>
              <a:buChar char="o"/>
            </a:pPr>
            <a:endParaRPr lang="en-US">
              <a:ea typeface="Calibri" panose="020F0502020204030204"/>
              <a:cs typeface="Calibri" panose="020F0502020204030204"/>
            </a:endParaRPr>
          </a:p>
          <a:p>
            <a:pPr marL="285750" indent="-285750">
              <a:buFont typeface="Courier New"/>
              <a:buChar char="o"/>
            </a:pPr>
            <a:r>
              <a:rPr lang="en-US">
                <a:ea typeface="Calibri" panose="020F0502020204030204"/>
                <a:cs typeface="Calibri" panose="020F0502020204030204"/>
              </a:rPr>
              <a:t>The Market Size is huge Because :</a:t>
            </a:r>
          </a:p>
          <a:p>
            <a:pPr marL="800100" lvl="1" indent="-342900">
              <a:buAutoNum type="arabicPeriod"/>
            </a:pPr>
            <a:r>
              <a:rPr lang="en-US">
                <a:ea typeface="Calibri" panose="020F0502020204030204"/>
                <a:cs typeface="Calibri" panose="020F0502020204030204"/>
              </a:rPr>
              <a:t>ZERO COMPETITION</a:t>
            </a:r>
          </a:p>
          <a:p>
            <a:pPr marL="1257300" lvl="2" indent="-342900">
              <a:buFont typeface="Courier New"/>
              <a:buChar char="o"/>
            </a:pPr>
            <a:r>
              <a:rPr lang="en-US">
                <a:ea typeface="Calibri" panose="020F0502020204030204"/>
                <a:cs typeface="Calibri" panose="020F0502020204030204"/>
              </a:rPr>
              <a:t>There has been no research or active solution for this problem.</a:t>
            </a:r>
          </a:p>
          <a:p>
            <a:pPr marL="800100" lvl="1" indent="-342900">
              <a:buFontTx/>
              <a:buAutoNum type="arabicPeriod"/>
            </a:pPr>
            <a:r>
              <a:rPr lang="en-US">
                <a:ea typeface="Calibri" panose="020F0502020204030204"/>
                <a:cs typeface="Calibri" panose="020F0502020204030204"/>
              </a:rPr>
              <a:t>GEOGRAPHIC SCOPE</a:t>
            </a:r>
          </a:p>
          <a:p>
            <a:pPr marL="1257300" lvl="2" indent="-342900">
              <a:buFont typeface="Courier New"/>
              <a:buChar char="o"/>
            </a:pPr>
            <a:r>
              <a:rPr lang="en-US">
                <a:ea typeface="Calibri" panose="020F0502020204030204"/>
                <a:cs typeface="Calibri" panose="020F0502020204030204"/>
              </a:rPr>
              <a:t>This is a Global issue and not regional specific.</a:t>
            </a:r>
          </a:p>
          <a:p>
            <a:pPr marL="800100" lvl="1" indent="-342900">
              <a:buFontTx/>
              <a:buAutoNum type="arabicPeriod"/>
            </a:pPr>
            <a:r>
              <a:rPr lang="en-US">
                <a:ea typeface="Calibri" panose="020F0502020204030204"/>
                <a:cs typeface="Calibri" panose="020F0502020204030204"/>
              </a:rPr>
              <a:t>HIGH WILLINGNESS OF ADOPTIBILITY</a:t>
            </a:r>
          </a:p>
          <a:p>
            <a:pPr marL="1257300" lvl="2" indent="-342900">
              <a:buFont typeface="Courier New"/>
              <a:buChar char="o"/>
            </a:pPr>
            <a:r>
              <a:rPr lang="en-US">
                <a:ea typeface="+mn-lt"/>
                <a:cs typeface="+mn-lt"/>
              </a:rPr>
              <a:t>The loss caused due to this problem is huge and increasing, so it's adopted quickly.</a:t>
            </a:r>
          </a:p>
          <a:p>
            <a:pPr lvl="2"/>
            <a:endParaRPr lang="en-US">
              <a:ea typeface="Calibri" panose="020F0502020204030204"/>
              <a:cs typeface="Calibri" panose="020F0502020204030204"/>
            </a:endParaRPr>
          </a:p>
          <a:p>
            <a:pPr marL="285750" indent="-285750">
              <a:buFont typeface="Courier New"/>
              <a:buChar char="o"/>
            </a:pPr>
            <a:endParaRPr lang="en-US">
              <a:ea typeface="Calibri" panose="020F0502020204030204"/>
              <a:cs typeface="Calibri" panose="020F0502020204030204"/>
            </a:endParaRPr>
          </a:p>
          <a:p>
            <a:pPr marL="285750" indent="-285750">
              <a:buFont typeface="Courier New"/>
              <a:buChar char="o"/>
            </a:pPr>
            <a:endParaRPr lang="en-US">
              <a:ea typeface="Calibri" panose="020F0502020204030204"/>
              <a:cs typeface="Calibri" panose="020F0502020204030204"/>
            </a:endParaRPr>
          </a:p>
          <a:p>
            <a:pPr marL="285750" indent="-285750">
              <a:buFont typeface="Courier New"/>
              <a:buChar char="o"/>
            </a:pPr>
            <a:endParaRPr lang="en-US">
              <a:ea typeface="Calibri" panose="020F0502020204030204"/>
              <a:cs typeface="Calibri" panose="020F0502020204030204"/>
            </a:endParaRPr>
          </a:p>
        </p:txBody>
      </p:sp>
      <p:pic>
        <p:nvPicPr>
          <p:cNvPr id="8" name="Picture 7" descr="A screenshot of a report&#10;&#10;Description automatically generated">
            <a:extLst>
              <a:ext uri="{FF2B5EF4-FFF2-40B4-BE49-F238E27FC236}">
                <a16:creationId xmlns:a16="http://schemas.microsoft.com/office/drawing/2014/main" id="{8EA19888-ED13-C69A-EB8C-D8B0445BC6B3}"/>
              </a:ext>
            </a:extLst>
          </p:cNvPr>
          <p:cNvPicPr>
            <a:picLocks noChangeAspect="1"/>
          </p:cNvPicPr>
          <p:nvPr/>
        </p:nvPicPr>
        <p:blipFill>
          <a:blip r:embed="rId2"/>
          <a:stretch>
            <a:fillRect/>
          </a:stretch>
        </p:blipFill>
        <p:spPr>
          <a:xfrm>
            <a:off x="5915253" y="2630715"/>
            <a:ext cx="6136245" cy="4107680"/>
          </a:xfrm>
          <a:prstGeom prst="rect">
            <a:avLst/>
          </a:prstGeom>
        </p:spPr>
      </p:pic>
      <p:pic>
        <p:nvPicPr>
          <p:cNvPr id="7" name="Picture 2" descr="A black background with blue text&#10;&#10;Description automatically generated">
            <a:extLst>
              <a:ext uri="{FF2B5EF4-FFF2-40B4-BE49-F238E27FC236}">
                <a16:creationId xmlns:a16="http://schemas.microsoft.com/office/drawing/2014/main" id="{9FD5AC53-9EB9-9E7E-3E30-8262AE4DE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832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99A1-DEDC-B9DB-8514-D986601B526E}"/>
              </a:ext>
            </a:extLst>
          </p:cNvPr>
          <p:cNvSpPr txBox="1">
            <a:spLocks noGrp="1"/>
          </p:cNvSpPr>
          <p:nvPr>
            <p:ph type="title"/>
          </p:nvPr>
        </p:nvSpPr>
        <p:spPr>
          <a:xfrm>
            <a:off x="4489195" y="238126"/>
            <a:ext cx="3213609" cy="645794"/>
          </a:xfrm>
        </p:spPr>
        <p:txBody>
          <a:bodyPr>
            <a:normAutofit fontScale="90000"/>
          </a:bodyPr>
          <a:lstStyle/>
          <a:p>
            <a:pPr lvl="0"/>
            <a:r>
              <a:rPr lang="en-US"/>
              <a:t>SCALABILTY</a:t>
            </a:r>
          </a:p>
        </p:txBody>
      </p:sp>
      <p:sp>
        <p:nvSpPr>
          <p:cNvPr id="4" name="Slide Number Placeholder 13">
            <a:extLst>
              <a:ext uri="{FF2B5EF4-FFF2-40B4-BE49-F238E27FC236}">
                <a16:creationId xmlns:a16="http://schemas.microsoft.com/office/drawing/2014/main" id="{3FBD4688-AFE0-6EA0-40F1-C94DECB44E39}"/>
              </a:ext>
            </a:extLst>
          </p:cNvPr>
          <p:cNvSpPr txBox="1"/>
          <p:nvPr/>
        </p:nvSpPr>
        <p:spPr>
          <a:xfrm>
            <a:off x="11123291" y="6356351"/>
            <a:ext cx="457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3238BCC-E43A-4F68-A972-523F30E0D1D9}" type="slidenum">
              <a:t>16</a:t>
            </a:fld>
            <a:endParaRPr lang="en-US" sz="1000" b="0" i="0" u="none" strike="noStrike" kern="1200" cap="none" spc="0" baseline="0">
              <a:solidFill>
                <a:srgbClr val="404040"/>
              </a:solidFill>
              <a:uFillTx/>
              <a:latin typeface="Avenir Next LT Pro"/>
            </a:endParaRPr>
          </a:p>
        </p:txBody>
      </p:sp>
      <p:sp>
        <p:nvSpPr>
          <p:cNvPr id="9" name="Text Placeholder 4">
            <a:extLst>
              <a:ext uri="{FF2B5EF4-FFF2-40B4-BE49-F238E27FC236}">
                <a16:creationId xmlns:a16="http://schemas.microsoft.com/office/drawing/2014/main" id="{D37B7737-1C94-E165-E7C5-BAFB527277C4}"/>
              </a:ext>
            </a:extLst>
          </p:cNvPr>
          <p:cNvSpPr txBox="1">
            <a:spLocks noGrp="1"/>
          </p:cNvSpPr>
          <p:nvPr>
            <p:ph type="body" idx="1"/>
          </p:nvPr>
        </p:nvSpPr>
        <p:spPr>
          <a:xfrm>
            <a:off x="2168218" y="1233438"/>
            <a:ext cx="9912021" cy="5072535"/>
          </a:xfrm>
        </p:spPr>
        <p:txBody>
          <a:bodyPr lIns="91440" tIns="45720" rIns="91440" bIns="45720" anchor="t">
            <a:normAutofit/>
          </a:bodyPr>
          <a:lstStyle/>
          <a:p>
            <a:pPr>
              <a:lnSpc>
                <a:spcPts val="1800"/>
              </a:lnSpc>
              <a:spcBef>
                <a:spcPts val="0"/>
              </a:spcBef>
              <a:buFont typeface="Wingdings" panose="05000000000000000000" pitchFamily="2" charset="2"/>
              <a:buChar char="q"/>
            </a:pPr>
            <a:r>
              <a:rPr lang="en-US" sz="2000" b="1" dirty="0">
                <a:solidFill>
                  <a:srgbClr val="AA2070"/>
                </a:solidFill>
              </a:rPr>
              <a:t>    </a:t>
            </a:r>
            <a:r>
              <a:rPr lang="en-US" sz="2000" b="1" cap="all" dirty="0">
                <a:solidFill>
                  <a:srgbClr val="AA2070"/>
                </a:solidFill>
              </a:rPr>
              <a:t>CORPORATE SOCIAL RESPONSIBILITY(CSR) INITIATIVES</a:t>
            </a:r>
            <a:r>
              <a:rPr lang="en-US" sz="2000" b="1" dirty="0">
                <a:solidFill>
                  <a:srgbClr val="AA2070"/>
                </a:solidFill>
              </a:rPr>
              <a:t> :</a:t>
            </a:r>
            <a:endParaRPr lang="en-US" sz="1800" b="1" i="1" dirty="0">
              <a:solidFill>
                <a:schemeClr val="tx1"/>
              </a:solidFill>
            </a:endParaRPr>
          </a:p>
          <a:p>
            <a:pPr marL="0" indent="0">
              <a:lnSpc>
                <a:spcPts val="1800"/>
              </a:lnSpc>
              <a:spcBef>
                <a:spcPts val="0"/>
              </a:spcBef>
              <a:buNone/>
            </a:pPr>
            <a:endParaRPr lang="en-US" sz="2000" b="1" dirty="0">
              <a:solidFill>
                <a:srgbClr val="AA2070"/>
              </a:solidFill>
            </a:endParaRPr>
          </a:p>
          <a:p>
            <a:pPr marL="0" indent="0">
              <a:lnSpc>
                <a:spcPts val="1800"/>
              </a:lnSpc>
              <a:spcBef>
                <a:spcPts val="0"/>
              </a:spcBef>
              <a:buNone/>
            </a:pPr>
            <a:r>
              <a:rPr lang="en-US" sz="2000" i="1" dirty="0">
                <a:solidFill>
                  <a:schemeClr val="tx1"/>
                </a:solidFill>
              </a:rPr>
              <a:t>Companies concerned about sexual harassment issues may be willing to invest in supporting to build a detection project as part of their CSR initiatives. Companies could provide funding</a:t>
            </a:r>
            <a:r>
              <a:rPr lang="en-US" sz="2000" i="1" dirty="0">
                <a:solidFill>
                  <a:schemeClr val="tx1"/>
                </a:solidFill>
                <a:effectLst/>
              </a:rPr>
              <a:t>, </a:t>
            </a:r>
            <a:r>
              <a:rPr lang="en-US" sz="2000" i="1" dirty="0">
                <a:solidFill>
                  <a:schemeClr val="tx1"/>
                </a:solidFill>
              </a:rPr>
              <a:t>resources</a:t>
            </a:r>
            <a:r>
              <a:rPr lang="en-US" sz="2000" i="1" dirty="0">
                <a:solidFill>
                  <a:schemeClr val="tx1"/>
                </a:solidFill>
                <a:effectLst/>
              </a:rPr>
              <a:t>, </a:t>
            </a:r>
            <a:r>
              <a:rPr lang="en-US" sz="2000" i="1" dirty="0">
                <a:solidFill>
                  <a:schemeClr val="tx1"/>
                </a:solidFill>
              </a:rPr>
              <a:t>or technical expertise </a:t>
            </a:r>
            <a:r>
              <a:rPr lang="en-US" sz="2000" i="1" dirty="0">
                <a:solidFill>
                  <a:schemeClr val="tx1"/>
                </a:solidFill>
                <a:effectLst/>
              </a:rPr>
              <a:t>to </a:t>
            </a:r>
            <a:r>
              <a:rPr lang="en-US" sz="2000" i="1" dirty="0">
                <a:solidFill>
                  <a:schemeClr val="tx1"/>
                </a:solidFill>
              </a:rPr>
              <a:t>the project, enhancing their brand image </a:t>
            </a:r>
            <a:r>
              <a:rPr lang="en-US" sz="2000" i="1" dirty="0">
                <a:solidFill>
                  <a:schemeClr val="tx1"/>
                </a:solidFill>
                <a:effectLst/>
              </a:rPr>
              <a:t>and </a:t>
            </a:r>
            <a:r>
              <a:rPr lang="en-US" sz="2000" i="1" dirty="0">
                <a:solidFill>
                  <a:schemeClr val="tx1"/>
                </a:solidFill>
              </a:rPr>
              <a:t>fulfilling their social responsibility objectives</a:t>
            </a:r>
            <a:r>
              <a:rPr lang="en-US" sz="2000" i="1" dirty="0">
                <a:solidFill>
                  <a:schemeClr val="tx1"/>
                </a:solidFill>
                <a:effectLst/>
              </a:rPr>
              <a:t>.</a:t>
            </a:r>
            <a:endParaRPr lang="en-US" sz="2000" b="1" i="1" dirty="0">
              <a:solidFill>
                <a:schemeClr val="tx1"/>
              </a:solidFill>
            </a:endParaRPr>
          </a:p>
          <a:p>
            <a:pPr marL="0" indent="0">
              <a:lnSpc>
                <a:spcPts val="1800"/>
              </a:lnSpc>
              <a:spcBef>
                <a:spcPts val="0"/>
              </a:spcBef>
              <a:buNone/>
            </a:pPr>
            <a:endParaRPr lang="en-US" sz="1800" i="1" dirty="0">
              <a:solidFill>
                <a:schemeClr val="tx1"/>
              </a:solidFill>
              <a:effectLst/>
            </a:endParaRPr>
          </a:p>
          <a:p>
            <a:pPr marL="342900" indent="-342900">
              <a:buFont typeface="Wingdings" pitchFamily="34"/>
              <a:buChar char="q"/>
            </a:pPr>
            <a:r>
              <a:rPr lang="en-US" sz="2000" b="1" cap="all" dirty="0">
                <a:solidFill>
                  <a:srgbClr val="AA2070"/>
                </a:solidFill>
              </a:rPr>
              <a:t>  COLLABORATION AND INTEGRATION</a:t>
            </a:r>
            <a:r>
              <a:rPr lang="en-US" sz="2000" b="1" dirty="0">
                <a:solidFill>
                  <a:srgbClr val="AA2070"/>
                </a:solidFill>
              </a:rPr>
              <a:t> :</a:t>
            </a:r>
            <a:endParaRPr lang="en-US" sz="2000" dirty="0">
              <a:solidFill>
                <a:srgbClr val="AA2070"/>
              </a:solidFill>
            </a:endParaRPr>
          </a:p>
          <a:p>
            <a:pPr marL="0" indent="0">
              <a:buNone/>
            </a:pPr>
            <a:r>
              <a:rPr lang="en-US" sz="2000" i="1" dirty="0">
                <a:solidFill>
                  <a:srgbClr val="0E101A"/>
                </a:solidFill>
              </a:rPr>
              <a:t>Given the social impact nature of a sexual harassment detection project, securing grants or donations from </a:t>
            </a:r>
            <a:r>
              <a:rPr lang="en-US" sz="2000" dirty="0">
                <a:solidFill>
                  <a:srgbClr val="0E101A"/>
                </a:solidFill>
              </a:rPr>
              <a:t>NGOs, </a:t>
            </a:r>
            <a:r>
              <a:rPr lang="en-US" sz="2000" i="1" dirty="0">
                <a:solidFill>
                  <a:srgbClr val="0E101A"/>
                </a:solidFill>
              </a:rPr>
              <a:t>philanthropic organizations, governmental agencies, or corporate social responsibility programs can be a sustainable business model. These funds can support the project's research, development, data collection efforts, and operational costs. </a:t>
            </a:r>
            <a:endParaRPr lang="en-US" sz="2000" dirty="0"/>
          </a:p>
          <a:p>
            <a:pPr marL="0" indent="0">
              <a:lnSpc>
                <a:spcPts val="1800"/>
              </a:lnSpc>
              <a:spcBef>
                <a:spcPts val="0"/>
              </a:spcBef>
              <a:buNone/>
            </a:pPr>
            <a:endParaRPr lang="en-US" sz="1800" i="1" dirty="0">
              <a:solidFill>
                <a:srgbClr val="0E101A"/>
              </a:solidFill>
              <a:effectLst/>
            </a:endParaRPr>
          </a:p>
          <a:p>
            <a:pPr marL="342900" indent="-342900">
              <a:lnSpc>
                <a:spcPts val="1800"/>
              </a:lnSpc>
              <a:spcBef>
                <a:spcPts val="0"/>
              </a:spcBef>
              <a:buFont typeface="Wingdings" pitchFamily="34"/>
              <a:buChar char="q"/>
            </a:pPr>
            <a:r>
              <a:rPr lang="en-US" sz="2000" b="1" cap="all" dirty="0">
                <a:solidFill>
                  <a:srgbClr val="AA2070"/>
                </a:solidFill>
              </a:rPr>
              <a:t>  HARDWARE AND SOFTWARE INFRASTRUCTURE</a:t>
            </a:r>
            <a:r>
              <a:rPr lang="en-US" sz="2000" b="1" dirty="0">
                <a:solidFill>
                  <a:srgbClr val="AA2070"/>
                </a:solidFill>
              </a:rPr>
              <a:t> :</a:t>
            </a:r>
            <a:endParaRPr lang="en-US" dirty="0"/>
          </a:p>
          <a:p>
            <a:pPr marL="342900" indent="-342900">
              <a:lnSpc>
                <a:spcPts val="1800"/>
              </a:lnSpc>
              <a:spcBef>
                <a:spcPts val="0"/>
              </a:spcBef>
              <a:buFont typeface="Wingdings" pitchFamily="34"/>
              <a:buChar char="q"/>
            </a:pPr>
            <a:endParaRPr lang="en-US" sz="2000" b="1" dirty="0">
              <a:solidFill>
                <a:srgbClr val="AA2070"/>
              </a:solidFill>
            </a:endParaRPr>
          </a:p>
          <a:p>
            <a:pPr marL="0" indent="0">
              <a:lnSpc>
                <a:spcPts val="1800"/>
              </a:lnSpc>
              <a:spcBef>
                <a:spcPts val="0"/>
              </a:spcBef>
              <a:buNone/>
            </a:pPr>
            <a:r>
              <a:rPr lang="en-US" sz="2000" dirty="0"/>
              <a:t>The project's scalability requires consideration of the underlying hardware and software. This involves optimizing code, utilizing parallel processing, and potentially using cloud resources to handle increased demands.</a:t>
            </a:r>
            <a:endParaRPr lang="en-US" dirty="0"/>
          </a:p>
          <a:p>
            <a:pPr marL="0" indent="0">
              <a:lnSpc>
                <a:spcPts val="1800"/>
              </a:lnSpc>
              <a:spcBef>
                <a:spcPts val="0"/>
              </a:spcBef>
              <a:buNone/>
            </a:pPr>
            <a:endParaRPr lang="en-US" sz="2000" b="1" dirty="0">
              <a:solidFill>
                <a:srgbClr val="AA2070"/>
              </a:solidFill>
            </a:endParaRPr>
          </a:p>
          <a:p>
            <a:pPr marL="0" indent="0">
              <a:lnSpc>
                <a:spcPts val="1800"/>
              </a:lnSpc>
              <a:spcBef>
                <a:spcPts val="0"/>
              </a:spcBef>
              <a:buNone/>
            </a:pPr>
            <a:endParaRPr lang="en-US" sz="1400" dirty="0">
              <a:solidFill>
                <a:srgbClr val="0E101A"/>
              </a:solidFill>
            </a:endParaRPr>
          </a:p>
          <a:p>
            <a:pPr marL="0" indent="0">
              <a:lnSpc>
                <a:spcPts val="1800"/>
              </a:lnSpc>
              <a:spcBef>
                <a:spcPts val="0"/>
              </a:spcBef>
              <a:buNone/>
            </a:pPr>
            <a:endParaRPr lang="en-US" sz="1400" dirty="0">
              <a:solidFill>
                <a:srgbClr val="0E101A"/>
              </a:solidFill>
            </a:endParaRPr>
          </a:p>
        </p:txBody>
      </p:sp>
      <p:pic>
        <p:nvPicPr>
          <p:cNvPr id="3" name="Picture 2" descr="A black background with blue text&#10;&#10;Description automatically generated">
            <a:extLst>
              <a:ext uri="{FF2B5EF4-FFF2-40B4-BE49-F238E27FC236}">
                <a16:creationId xmlns:a16="http://schemas.microsoft.com/office/drawing/2014/main" id="{A09A4AEE-8BB3-7543-3695-306190BF2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89877BD-BE9A-C52B-7414-655438865747}"/>
              </a:ext>
            </a:extLst>
          </p:cNvPr>
          <p:cNvSpPr>
            <a:spLocks noGrp="1"/>
          </p:cNvSpPr>
          <p:nvPr>
            <p:ph type="title"/>
          </p:nvPr>
        </p:nvSpPr>
        <p:spPr>
          <a:xfrm>
            <a:off x="4716781" y="195073"/>
            <a:ext cx="2758437" cy="668528"/>
          </a:xfrm>
        </p:spPr>
        <p:txBody>
          <a:bodyPr>
            <a:normAutofit fontScale="90000"/>
          </a:bodyPr>
          <a:lstStyle/>
          <a:p>
            <a:pPr algn="ctr"/>
            <a:r>
              <a:rPr lang="en-IN"/>
              <a:t>pipeline</a:t>
            </a:r>
          </a:p>
        </p:txBody>
      </p:sp>
      <p:sp>
        <p:nvSpPr>
          <p:cNvPr id="10" name="Text Placeholder 9">
            <a:extLst>
              <a:ext uri="{FF2B5EF4-FFF2-40B4-BE49-F238E27FC236}">
                <a16:creationId xmlns:a16="http://schemas.microsoft.com/office/drawing/2014/main" id="{5DAC3864-012E-83FD-D213-481067F9FA91}"/>
              </a:ext>
            </a:extLst>
          </p:cNvPr>
          <p:cNvSpPr>
            <a:spLocks noGrp="1"/>
          </p:cNvSpPr>
          <p:nvPr>
            <p:ph type="body" idx="4294967295"/>
          </p:nvPr>
        </p:nvSpPr>
        <p:spPr>
          <a:xfrm>
            <a:off x="8013967" y="1344160"/>
            <a:ext cx="3461069" cy="1898122"/>
          </a:xfrm>
          <a:solidFill>
            <a:schemeClr val="bg1"/>
          </a:solidFill>
        </p:spPr>
        <p:txBody>
          <a:bodyPr>
            <a:normAutofit/>
          </a:bodyPr>
          <a:lstStyle/>
          <a:p>
            <a:pPr marL="0" indent="0" algn="ctr">
              <a:buNone/>
            </a:pPr>
            <a:r>
              <a:rPr lang="en-IN" sz="2000" b="1"/>
              <a:t>ENHANCING SOCIETAL IMPACT</a:t>
            </a:r>
            <a:endParaRPr lang="en-US"/>
          </a:p>
        </p:txBody>
      </p:sp>
      <p:sp>
        <p:nvSpPr>
          <p:cNvPr id="11" name="Text Placeholder 10">
            <a:extLst>
              <a:ext uri="{FF2B5EF4-FFF2-40B4-BE49-F238E27FC236}">
                <a16:creationId xmlns:a16="http://schemas.microsoft.com/office/drawing/2014/main" id="{D8D4FFDC-C55D-613F-FDE1-E9C0FEA33441}"/>
              </a:ext>
            </a:extLst>
          </p:cNvPr>
          <p:cNvSpPr>
            <a:spLocks noGrp="1"/>
          </p:cNvSpPr>
          <p:nvPr>
            <p:ph type="body" idx="4294967295"/>
          </p:nvPr>
        </p:nvSpPr>
        <p:spPr>
          <a:xfrm>
            <a:off x="8026255" y="1955956"/>
            <a:ext cx="3455399" cy="1249455"/>
          </a:xfrm>
        </p:spPr>
        <p:txBody>
          <a:bodyPr vert="horz" wrap="square" lIns="91440" tIns="45720" rIns="91440" bIns="45720" anchor="ctr" anchorCtr="0" compatLnSpc="1">
            <a:noAutofit/>
          </a:bodyPr>
          <a:lstStyle/>
          <a:p>
            <a:pPr marL="0" indent="0" algn="ctr">
              <a:buNone/>
            </a:pPr>
            <a:r>
              <a:rPr lang="en-US" sz="1350">
                <a:solidFill>
                  <a:schemeClr val="tx1"/>
                </a:solidFill>
              </a:rPr>
              <a:t>Integrating advanced predictive machine learning models </a:t>
            </a:r>
            <a:r>
              <a:rPr lang="en-US" sz="1200">
                <a:solidFill>
                  <a:schemeClr val="tx1"/>
                </a:solidFill>
              </a:rPr>
              <a:t>with a focus on addressing and resolving societal challenges.</a:t>
            </a:r>
            <a:endParaRPr lang="en-US" sz="1350">
              <a:solidFill>
                <a:schemeClr val="tx1"/>
              </a:solidFill>
            </a:endParaRPr>
          </a:p>
        </p:txBody>
      </p:sp>
      <p:sp>
        <p:nvSpPr>
          <p:cNvPr id="12" name="Text Placeholder 11">
            <a:extLst>
              <a:ext uri="{FF2B5EF4-FFF2-40B4-BE49-F238E27FC236}">
                <a16:creationId xmlns:a16="http://schemas.microsoft.com/office/drawing/2014/main" id="{598FB4A8-B91D-7DD8-0A46-75B5D4418292}"/>
              </a:ext>
            </a:extLst>
          </p:cNvPr>
          <p:cNvSpPr>
            <a:spLocks noGrp="1"/>
          </p:cNvSpPr>
          <p:nvPr>
            <p:ph type="body" idx="4294967295"/>
          </p:nvPr>
        </p:nvSpPr>
        <p:spPr>
          <a:xfrm>
            <a:off x="8063739" y="4121772"/>
            <a:ext cx="3500167" cy="1836672"/>
          </a:xfrm>
          <a:solidFill>
            <a:schemeClr val="bg1"/>
          </a:solidFill>
        </p:spPr>
        <p:txBody>
          <a:bodyPr>
            <a:normAutofit/>
          </a:bodyPr>
          <a:lstStyle/>
          <a:p>
            <a:pPr marL="0" indent="0" algn="ctr">
              <a:buNone/>
            </a:pPr>
            <a:r>
              <a:rPr lang="en-IN" sz="2000" b="1">
                <a:solidFill>
                  <a:schemeClr val="tx1"/>
                </a:solidFill>
              </a:rPr>
              <a:t>CONTEXTUAL DOMAIN EXPANSION AND ADAPTION</a:t>
            </a:r>
            <a:endParaRPr lang="en-US">
              <a:solidFill>
                <a:schemeClr val="tx1"/>
              </a:solidFill>
            </a:endParaRPr>
          </a:p>
        </p:txBody>
      </p:sp>
      <p:sp>
        <p:nvSpPr>
          <p:cNvPr id="14" name="Text Placeholder 13">
            <a:extLst>
              <a:ext uri="{FF2B5EF4-FFF2-40B4-BE49-F238E27FC236}">
                <a16:creationId xmlns:a16="http://schemas.microsoft.com/office/drawing/2014/main" id="{3A1A1DBC-3E0E-1377-414A-E61C5B5209DA}"/>
              </a:ext>
            </a:extLst>
          </p:cNvPr>
          <p:cNvSpPr>
            <a:spLocks noGrp="1"/>
          </p:cNvSpPr>
          <p:nvPr>
            <p:ph type="body" idx="4294967295"/>
          </p:nvPr>
        </p:nvSpPr>
        <p:spPr>
          <a:xfrm>
            <a:off x="809862" y="4108477"/>
            <a:ext cx="2971432" cy="1806865"/>
          </a:xfrm>
          <a:solidFill>
            <a:schemeClr val="bg1"/>
          </a:solidFill>
        </p:spPr>
        <p:txBody>
          <a:bodyPr>
            <a:normAutofit/>
          </a:bodyPr>
          <a:lstStyle/>
          <a:p>
            <a:pPr marL="0" indent="0" algn="ctr">
              <a:buNone/>
            </a:pPr>
            <a:r>
              <a:rPr lang="en-IN" sz="2000" b="1">
                <a:solidFill>
                  <a:schemeClr val="tx1"/>
                </a:solidFill>
              </a:rPr>
              <a:t>EMOTION AND INTENT ANALYSIS</a:t>
            </a:r>
          </a:p>
        </p:txBody>
      </p:sp>
      <p:sp>
        <p:nvSpPr>
          <p:cNvPr id="42" name="Text Placeholder 41">
            <a:extLst>
              <a:ext uri="{FF2B5EF4-FFF2-40B4-BE49-F238E27FC236}">
                <a16:creationId xmlns:a16="http://schemas.microsoft.com/office/drawing/2014/main" id="{48CEE171-12F6-1DBF-2948-6A912A7A6531}"/>
              </a:ext>
            </a:extLst>
          </p:cNvPr>
          <p:cNvSpPr>
            <a:spLocks noGrp="1"/>
          </p:cNvSpPr>
          <p:nvPr>
            <p:ph type="body" idx="4294967295"/>
          </p:nvPr>
        </p:nvSpPr>
        <p:spPr>
          <a:xfrm>
            <a:off x="4207415" y="1343157"/>
            <a:ext cx="3338167" cy="1895741"/>
          </a:xfrm>
          <a:solidFill>
            <a:schemeClr val="bg1"/>
          </a:solidFill>
        </p:spPr>
        <p:txBody>
          <a:bodyPr>
            <a:normAutofit/>
          </a:bodyPr>
          <a:lstStyle/>
          <a:p>
            <a:pPr marL="0" indent="0" algn="ctr">
              <a:buNone/>
            </a:pPr>
            <a:r>
              <a:rPr lang="en-US" sz="2000" b="1">
                <a:solidFill>
                  <a:schemeClr val="tx1"/>
                </a:solidFill>
              </a:rPr>
              <a:t>CULTURAL NORMALISATION</a:t>
            </a:r>
          </a:p>
        </p:txBody>
      </p:sp>
      <p:sp>
        <p:nvSpPr>
          <p:cNvPr id="43" name="Text Placeholder 42">
            <a:extLst>
              <a:ext uri="{FF2B5EF4-FFF2-40B4-BE49-F238E27FC236}">
                <a16:creationId xmlns:a16="http://schemas.microsoft.com/office/drawing/2014/main" id="{38DC1AAA-2A08-78F7-7A3D-D822FAA51013}"/>
              </a:ext>
            </a:extLst>
          </p:cNvPr>
          <p:cNvSpPr>
            <a:spLocks noGrp="1"/>
          </p:cNvSpPr>
          <p:nvPr>
            <p:ph type="body" idx="4294967295"/>
          </p:nvPr>
        </p:nvSpPr>
        <p:spPr>
          <a:xfrm>
            <a:off x="4208580" y="1985010"/>
            <a:ext cx="3298033" cy="1153835"/>
          </a:xfrm>
        </p:spPr>
        <p:txBody>
          <a:bodyPr vert="horz" wrap="square" lIns="91440" tIns="45720" rIns="91440" bIns="45720" anchor="ctr" anchorCtr="0" compatLnSpc="1">
            <a:noAutofit/>
          </a:bodyPr>
          <a:lstStyle/>
          <a:p>
            <a:pPr marL="0" indent="0" algn="ctr">
              <a:buNone/>
            </a:pPr>
            <a:r>
              <a:rPr lang="en-US" sz="1350" b="0" i="0">
                <a:solidFill>
                  <a:schemeClr val="tx1"/>
                </a:solidFill>
                <a:effectLst/>
              </a:rPr>
              <a:t>Adapt the model to different </a:t>
            </a:r>
            <a:r>
              <a:rPr lang="en-US" sz="1350">
                <a:solidFill>
                  <a:schemeClr val="tx1"/>
                </a:solidFill>
              </a:rPr>
              <a:t>cultural</a:t>
            </a:r>
            <a:r>
              <a:rPr lang="en-US" sz="1350" b="0" i="0">
                <a:solidFill>
                  <a:schemeClr val="tx1"/>
                </a:solidFill>
                <a:effectLst/>
              </a:rPr>
              <a:t> contexts for multinational organizations.</a:t>
            </a:r>
            <a:endParaRPr lang="en-IN" sz="1350">
              <a:solidFill>
                <a:schemeClr val="tx1"/>
              </a:solidFill>
            </a:endParaRPr>
          </a:p>
        </p:txBody>
      </p:sp>
      <p:sp>
        <p:nvSpPr>
          <p:cNvPr id="44" name="Text Placeholder 43">
            <a:extLst>
              <a:ext uri="{FF2B5EF4-FFF2-40B4-BE49-F238E27FC236}">
                <a16:creationId xmlns:a16="http://schemas.microsoft.com/office/drawing/2014/main" id="{4FF7BE3A-9161-6917-E77F-CD15FDEFF2E0}"/>
              </a:ext>
            </a:extLst>
          </p:cNvPr>
          <p:cNvSpPr>
            <a:spLocks noGrp="1"/>
          </p:cNvSpPr>
          <p:nvPr>
            <p:ph type="body" idx="4294967295"/>
          </p:nvPr>
        </p:nvSpPr>
        <p:spPr>
          <a:xfrm>
            <a:off x="4258178" y="4129101"/>
            <a:ext cx="3337164" cy="1797420"/>
          </a:xfrm>
          <a:solidFill>
            <a:schemeClr val="bg1"/>
          </a:solidFill>
        </p:spPr>
        <p:txBody>
          <a:bodyPr>
            <a:normAutofit/>
          </a:bodyPr>
          <a:lstStyle/>
          <a:p>
            <a:pPr marL="0" indent="0" algn="ctr">
              <a:buNone/>
            </a:pPr>
            <a:r>
              <a:rPr lang="en-IN" sz="2000" b="1">
                <a:solidFill>
                  <a:schemeClr val="tx1"/>
                </a:solidFill>
              </a:rPr>
              <a:t>REALTIME ADAPTIVE LEARNING</a:t>
            </a:r>
          </a:p>
        </p:txBody>
      </p:sp>
      <p:sp>
        <p:nvSpPr>
          <p:cNvPr id="45" name="Text Placeholder 44">
            <a:extLst>
              <a:ext uri="{FF2B5EF4-FFF2-40B4-BE49-F238E27FC236}">
                <a16:creationId xmlns:a16="http://schemas.microsoft.com/office/drawing/2014/main" id="{48AADE3C-D80E-3F33-3052-B115A69D69E7}"/>
              </a:ext>
            </a:extLst>
          </p:cNvPr>
          <p:cNvSpPr>
            <a:spLocks noGrp="1"/>
          </p:cNvSpPr>
          <p:nvPr>
            <p:ph type="body" idx="4294967295"/>
          </p:nvPr>
        </p:nvSpPr>
        <p:spPr>
          <a:xfrm>
            <a:off x="4306559" y="4548292"/>
            <a:ext cx="3241433" cy="1408722"/>
          </a:xfrm>
        </p:spPr>
        <p:txBody>
          <a:bodyPr vert="horz" wrap="square" lIns="91440" tIns="45720" rIns="91440" bIns="45720" anchor="ctr" anchorCtr="0" compatLnSpc="1">
            <a:noAutofit/>
          </a:bodyPr>
          <a:lstStyle/>
          <a:p>
            <a:pPr marL="0" indent="0" algn="ctr">
              <a:buNone/>
            </a:pPr>
            <a:r>
              <a:rPr lang="en-US" sz="1350" b="0" i="0">
                <a:solidFill>
                  <a:schemeClr val="tx1"/>
                </a:solidFill>
                <a:effectLst/>
              </a:rPr>
              <a:t>Periodically re-train the model with new data to adapt to evolving</a:t>
            </a:r>
            <a:r>
              <a:rPr lang="en-US" sz="1350">
                <a:solidFill>
                  <a:schemeClr val="tx1"/>
                </a:solidFill>
              </a:rPr>
              <a:t> </a:t>
            </a:r>
            <a:r>
              <a:rPr lang="en-US" sz="1350" b="0" i="0">
                <a:solidFill>
                  <a:schemeClr val="tx1"/>
                </a:solidFill>
                <a:effectLst/>
              </a:rPr>
              <a:t> and emerging harassment tactics.</a:t>
            </a:r>
            <a:endParaRPr lang="en-IN" sz="1350">
              <a:solidFill>
                <a:schemeClr val="tx1"/>
              </a:solidFill>
            </a:endParaRPr>
          </a:p>
        </p:txBody>
      </p:sp>
      <p:sp>
        <p:nvSpPr>
          <p:cNvPr id="2" name="Text Placeholder 45">
            <a:extLst>
              <a:ext uri="{FF2B5EF4-FFF2-40B4-BE49-F238E27FC236}">
                <a16:creationId xmlns:a16="http://schemas.microsoft.com/office/drawing/2014/main" id="{C6BB280A-1032-F367-2CF8-8DEA8E526BEC}"/>
              </a:ext>
            </a:extLst>
          </p:cNvPr>
          <p:cNvSpPr>
            <a:spLocks noGrp="1"/>
          </p:cNvSpPr>
          <p:nvPr/>
        </p:nvSpPr>
        <p:spPr>
          <a:xfrm>
            <a:off x="771797" y="1331869"/>
            <a:ext cx="3043200" cy="1908046"/>
          </a:xfrm>
          <a:prstGeom prst="rect">
            <a:avLst/>
          </a:prstGeom>
          <a:solidFill>
            <a:schemeClr val="bg1"/>
          </a:solid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venir Next LT Pro"/>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venir Next LT Pro"/>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venir Next LT Pro"/>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venir Next LT Pro"/>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venir Next LT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b="1">
                <a:solidFill>
                  <a:schemeClr val="tx1"/>
                </a:solidFill>
              </a:rPr>
              <a:t>EARLY WARNING SYSTEM</a:t>
            </a:r>
            <a:endParaRPr lang="en-US" sz="2000">
              <a:solidFill>
                <a:schemeClr val="tx1"/>
              </a:solidFill>
            </a:endParaRPr>
          </a:p>
        </p:txBody>
      </p:sp>
      <p:sp>
        <p:nvSpPr>
          <p:cNvPr id="4" name="Text Placeholder 46">
            <a:extLst>
              <a:ext uri="{FF2B5EF4-FFF2-40B4-BE49-F238E27FC236}">
                <a16:creationId xmlns:a16="http://schemas.microsoft.com/office/drawing/2014/main" id="{979CEA72-9B13-6855-2C0C-846A54230C0C}"/>
              </a:ext>
            </a:extLst>
          </p:cNvPr>
          <p:cNvSpPr>
            <a:spLocks noGrp="1"/>
          </p:cNvSpPr>
          <p:nvPr/>
        </p:nvSpPr>
        <p:spPr>
          <a:xfrm>
            <a:off x="776421" y="1910335"/>
            <a:ext cx="3031500" cy="1331546"/>
          </a:xfrm>
          <a:prstGeom prst="rect">
            <a:avLst/>
          </a:prstGeom>
          <a:noFill/>
          <a:ln>
            <a:noFill/>
          </a:ln>
        </p:spPr>
        <p:txBody>
          <a:bodyPr vert="horz" wrap="square" lIns="91440" tIns="45720" rIns="91440" bIns="45720" anchor="ctr" anchorCtr="0" compatLnSpc="1">
            <a:no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venir Next LT Pro"/>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venir Next LT Pro"/>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venir Next LT Pro"/>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venir Next LT Pro"/>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venir Next LT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350"/>
              <a:t>Through behavioural analysis it predicts non-desirable behavioural patterns and warns potential threats.</a:t>
            </a:r>
            <a:endParaRPr lang="en-US" sz="1350"/>
          </a:p>
        </p:txBody>
      </p:sp>
      <p:sp>
        <p:nvSpPr>
          <p:cNvPr id="5" name="Rectangle 4">
            <a:extLst>
              <a:ext uri="{FF2B5EF4-FFF2-40B4-BE49-F238E27FC236}">
                <a16:creationId xmlns:a16="http://schemas.microsoft.com/office/drawing/2014/main" id="{B25387A9-13F1-2918-53A0-BF0388F17B79}"/>
              </a:ext>
            </a:extLst>
          </p:cNvPr>
          <p:cNvSpPr/>
          <p:nvPr/>
        </p:nvSpPr>
        <p:spPr>
          <a:xfrm>
            <a:off x="771797" y="3532053"/>
            <a:ext cx="10708911" cy="269356"/>
          </a:xfrm>
          <a:prstGeom prst="rect">
            <a:avLst/>
          </a:prstGeom>
          <a:solidFill>
            <a:srgbClr val="AA20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9CD14B4D-42BF-2454-6983-A149BDAE8E0A}"/>
              </a:ext>
            </a:extLst>
          </p:cNvPr>
          <p:cNvSpPr txBox="1"/>
          <p:nvPr/>
        </p:nvSpPr>
        <p:spPr>
          <a:xfrm>
            <a:off x="813092" y="4775478"/>
            <a:ext cx="2983721" cy="923330"/>
          </a:xfrm>
          <a:prstGeom prst="rect">
            <a:avLst/>
          </a:prstGeom>
          <a:noFill/>
        </p:spPr>
        <p:txBody>
          <a:bodyPr wrap="square" lIns="91440" tIns="45720" rIns="91440" bIns="45720" rtlCol="0" anchor="t">
            <a:spAutoFit/>
          </a:bodyPr>
          <a:lstStyle/>
          <a:p>
            <a:pPr algn="ctr"/>
            <a:r>
              <a:rPr lang="en-US" sz="1350">
                <a:latin typeface="Avenir Next LT Pro"/>
                <a:ea typeface="+mn-lt"/>
                <a:cs typeface="+mn-lt"/>
              </a:rPr>
              <a:t>Analyzes emotions and intentions in conversations, identifying subtle signs of manipulation, gaslighting, and emotional abuse.</a:t>
            </a:r>
            <a:endParaRPr lang="en-US" sz="1350">
              <a:latin typeface="Avenir Next LT Pro"/>
              <a:cs typeface="Calibri"/>
            </a:endParaRPr>
          </a:p>
        </p:txBody>
      </p:sp>
      <p:sp>
        <p:nvSpPr>
          <p:cNvPr id="6" name="TextBox 5">
            <a:extLst>
              <a:ext uri="{FF2B5EF4-FFF2-40B4-BE49-F238E27FC236}">
                <a16:creationId xmlns:a16="http://schemas.microsoft.com/office/drawing/2014/main" id="{D80CC6CB-5F3B-70A0-C56F-A776F6491FA5}"/>
              </a:ext>
            </a:extLst>
          </p:cNvPr>
          <p:cNvSpPr txBox="1"/>
          <p:nvPr/>
        </p:nvSpPr>
        <p:spPr>
          <a:xfrm>
            <a:off x="8064793" y="4790014"/>
            <a:ext cx="3596381" cy="161582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1350">
              <a:latin typeface="Avenir Next LT Pro"/>
              <a:ea typeface="+mn-lt"/>
              <a:cs typeface="+mn-lt"/>
            </a:endParaRPr>
          </a:p>
          <a:p>
            <a:pPr algn="ctr"/>
            <a:r>
              <a:rPr lang="en-US" sz="1350">
                <a:latin typeface="Avenir Next LT Pro"/>
                <a:ea typeface="+mn-lt"/>
                <a:cs typeface="+mn-lt"/>
              </a:rPr>
              <a:t>Expanding a model's capabilities to detect sexual harassment in various places and environments.</a:t>
            </a:r>
            <a:endParaRPr lang="en-US" sz="1350">
              <a:latin typeface="Avenir Next LT Pro"/>
              <a:cs typeface="Calibri"/>
            </a:endParaRPr>
          </a:p>
          <a:p>
            <a:pPr algn="ctr"/>
            <a:br>
              <a:rPr lang="en-US"/>
            </a:br>
            <a:endParaRPr lang="en-US" sz="1350">
              <a:latin typeface="Avenir Next LT Pro"/>
              <a:cs typeface="Calibri"/>
            </a:endParaRPr>
          </a:p>
          <a:p>
            <a:pPr algn="ctr"/>
            <a:endParaRPr lang="en-US" sz="1350">
              <a:latin typeface="Avenir Next LT Pro"/>
              <a:cs typeface="Calibri"/>
            </a:endParaRPr>
          </a:p>
        </p:txBody>
      </p:sp>
      <p:pic>
        <p:nvPicPr>
          <p:cNvPr id="7" name="Picture 2" descr="A black background with blue text&#10;&#10;Description automatically generated">
            <a:extLst>
              <a:ext uri="{FF2B5EF4-FFF2-40B4-BE49-F238E27FC236}">
                <a16:creationId xmlns:a16="http://schemas.microsoft.com/office/drawing/2014/main" id="{50B7E75C-10DA-1664-19C6-D16A43B66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362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1C64D1B7-0CC2-E5D4-E353-AA5A4191247D}"/>
              </a:ext>
            </a:extLst>
          </p:cNvPr>
          <p:cNvSpPr txBox="1">
            <a:spLocks noGrp="1"/>
          </p:cNvSpPr>
          <p:nvPr>
            <p:ph type="title"/>
          </p:nvPr>
        </p:nvSpPr>
        <p:spPr>
          <a:xfrm>
            <a:off x="3519598" y="191207"/>
            <a:ext cx="5467505" cy="648547"/>
          </a:xfrm>
        </p:spPr>
        <p:txBody>
          <a:bodyPr>
            <a:normAutofit fontScale="90000"/>
          </a:bodyPr>
          <a:lstStyle/>
          <a:p>
            <a:pPr lvl="0"/>
            <a:r>
              <a:rPr lang="en-US"/>
              <a:t>Proof of concept</a:t>
            </a:r>
          </a:p>
        </p:txBody>
      </p:sp>
      <p:sp>
        <p:nvSpPr>
          <p:cNvPr id="3" name="Date Placeholder 107">
            <a:extLst>
              <a:ext uri="{FF2B5EF4-FFF2-40B4-BE49-F238E27FC236}">
                <a16:creationId xmlns:a16="http://schemas.microsoft.com/office/drawing/2014/main" id="{E1484ED5-1AC6-960C-B4D6-5461151A2B30}"/>
              </a:ext>
            </a:extLst>
          </p:cNvPr>
          <p:cNvSpPr txBox="1"/>
          <p:nvPr/>
        </p:nvSpPr>
        <p:spPr>
          <a:xfrm>
            <a:off x="1869440" y="6500145"/>
            <a:ext cx="1022217" cy="328393"/>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404040"/>
                </a:solidFill>
                <a:uFillTx/>
                <a:latin typeface="Avenir Next LT Pro"/>
              </a:rPr>
              <a:t>20XX</a:t>
            </a:r>
          </a:p>
        </p:txBody>
      </p:sp>
      <p:sp>
        <p:nvSpPr>
          <p:cNvPr id="4" name="Rectangle 3">
            <a:extLst>
              <a:ext uri="{FF2B5EF4-FFF2-40B4-BE49-F238E27FC236}">
                <a16:creationId xmlns:a16="http://schemas.microsoft.com/office/drawing/2014/main" id="{7CC708C6-AB0D-4EE9-E4AD-E9423C521F31}"/>
              </a:ext>
            </a:extLst>
          </p:cNvPr>
          <p:cNvSpPr/>
          <p:nvPr/>
        </p:nvSpPr>
        <p:spPr>
          <a:xfrm>
            <a:off x="1732846" y="6508893"/>
            <a:ext cx="784594" cy="300588"/>
          </a:xfrm>
          <a:prstGeom prst="rect">
            <a:avLst/>
          </a:prstGeom>
          <a:solidFill>
            <a:srgbClr val="F8F0E3"/>
          </a:solidFill>
          <a:ln w="12701" cap="flat">
            <a:solidFill>
              <a:srgbClr val="F8F0E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5" name="Picture 7" descr="A person and person looking at a computer screen&#10;&#10;Description automatically generated">
            <a:extLst>
              <a:ext uri="{FF2B5EF4-FFF2-40B4-BE49-F238E27FC236}">
                <a16:creationId xmlns:a16="http://schemas.microsoft.com/office/drawing/2014/main" id="{08535CFB-24C7-7EE1-23CA-5695A4E2A45D}"/>
              </a:ext>
            </a:extLst>
          </p:cNvPr>
          <p:cNvPicPr>
            <a:picLocks noChangeAspect="1"/>
          </p:cNvPicPr>
          <p:nvPr/>
        </p:nvPicPr>
        <p:blipFill>
          <a:blip r:embed="rId2"/>
          <a:stretch>
            <a:fillRect/>
          </a:stretch>
        </p:blipFill>
        <p:spPr>
          <a:xfrm>
            <a:off x="1448366" y="2072890"/>
            <a:ext cx="4881314" cy="4623104"/>
          </a:xfrm>
          <a:prstGeom prst="rect">
            <a:avLst/>
          </a:prstGeom>
          <a:noFill/>
          <a:ln cap="flat">
            <a:noFill/>
          </a:ln>
        </p:spPr>
      </p:pic>
      <p:pic>
        <p:nvPicPr>
          <p:cNvPr id="6" name="Picture 8" descr="A group of people around a table&#10;&#10;Description automatically generated">
            <a:extLst>
              <a:ext uri="{FF2B5EF4-FFF2-40B4-BE49-F238E27FC236}">
                <a16:creationId xmlns:a16="http://schemas.microsoft.com/office/drawing/2014/main" id="{09FF9210-DD55-C53E-91BF-20ECFC8123C1}"/>
              </a:ext>
            </a:extLst>
          </p:cNvPr>
          <p:cNvPicPr>
            <a:picLocks noChangeAspect="1"/>
          </p:cNvPicPr>
          <p:nvPr/>
        </p:nvPicPr>
        <p:blipFill>
          <a:blip r:embed="rId3"/>
          <a:stretch>
            <a:fillRect/>
          </a:stretch>
        </p:blipFill>
        <p:spPr>
          <a:xfrm>
            <a:off x="6838461" y="2077953"/>
            <a:ext cx="4941295" cy="4614796"/>
          </a:xfrm>
          <a:prstGeom prst="rect">
            <a:avLst/>
          </a:prstGeom>
          <a:noFill/>
          <a:ln cap="flat">
            <a:noFill/>
          </a:ln>
        </p:spPr>
      </p:pic>
      <p:sp>
        <p:nvSpPr>
          <p:cNvPr id="8" name="TextBox 7">
            <a:extLst>
              <a:ext uri="{FF2B5EF4-FFF2-40B4-BE49-F238E27FC236}">
                <a16:creationId xmlns:a16="http://schemas.microsoft.com/office/drawing/2014/main" id="{2CB929A3-4022-037F-2C5F-0EE753CE5809}"/>
              </a:ext>
            </a:extLst>
          </p:cNvPr>
          <p:cNvSpPr txBox="1"/>
          <p:nvPr/>
        </p:nvSpPr>
        <p:spPr>
          <a:xfrm>
            <a:off x="5287774" y="948354"/>
            <a:ext cx="2403346" cy="523220"/>
          </a:xfrm>
          <a:prstGeom prst="rect">
            <a:avLst/>
          </a:prstGeom>
          <a:noFill/>
        </p:spPr>
        <p:txBody>
          <a:bodyPr wrap="square" rtlCol="0">
            <a:spAutoFit/>
          </a:bodyPr>
          <a:lstStyle/>
          <a:p>
            <a:pPr algn="ctr"/>
            <a:r>
              <a:rPr lang="en-US" sz="2800" b="1" dirty="0">
                <a:solidFill>
                  <a:srgbClr val="AA2070"/>
                </a:solidFill>
                <a:latin typeface="Avenir Next LT Pro" panose="020B0504020202020204" pitchFamily="34" charset="0"/>
              </a:rPr>
              <a:t>STREAMLIT</a:t>
            </a:r>
            <a:endParaRPr lang="en-IN" sz="2800" b="1" dirty="0">
              <a:solidFill>
                <a:srgbClr val="AA2070"/>
              </a:solidFill>
              <a:latin typeface="Avenir Next LT Pro" panose="020B0504020202020204" pitchFamily="34" charset="0"/>
            </a:endParaRPr>
          </a:p>
        </p:txBody>
      </p:sp>
      <p:sp>
        <p:nvSpPr>
          <p:cNvPr id="9" name="TextBox 8">
            <a:extLst>
              <a:ext uri="{FF2B5EF4-FFF2-40B4-BE49-F238E27FC236}">
                <a16:creationId xmlns:a16="http://schemas.microsoft.com/office/drawing/2014/main" id="{E443977A-FD66-D28D-CC3E-1F6EE780662C}"/>
              </a:ext>
            </a:extLst>
          </p:cNvPr>
          <p:cNvSpPr txBox="1"/>
          <p:nvPr/>
        </p:nvSpPr>
        <p:spPr>
          <a:xfrm>
            <a:off x="3084450" y="1417811"/>
            <a:ext cx="6809993" cy="646331"/>
          </a:xfrm>
          <a:prstGeom prst="rect">
            <a:avLst/>
          </a:prstGeom>
          <a:noFill/>
        </p:spPr>
        <p:txBody>
          <a:bodyPr wrap="square" rtlCol="0">
            <a:spAutoFit/>
          </a:bodyPr>
          <a:lstStyle/>
          <a:p>
            <a:r>
              <a:rPr lang="en-US" dirty="0"/>
              <a:t>Stream lit Host Link :</a:t>
            </a:r>
            <a:r>
              <a:rPr lang="en-IN" dirty="0" err="1">
                <a:hlinkClick r:id="rId4"/>
              </a:rPr>
              <a:t>Streamlit</a:t>
            </a:r>
            <a:r>
              <a:rPr lang="en-IN" dirty="0">
                <a:hlinkClick r:id="rId4"/>
              </a:rPr>
              <a:t> (harassment-</a:t>
            </a:r>
            <a:r>
              <a:rPr lang="en-IN" dirty="0" err="1">
                <a:hlinkClick r:id="rId4"/>
              </a:rPr>
              <a:t>detection.streamlit.app</a:t>
            </a:r>
            <a:r>
              <a:rPr lang="en-IN" dirty="0">
                <a:hlinkClick r:id="rId4"/>
              </a:rPr>
              <a:t>)</a:t>
            </a:r>
            <a:endParaRPr lang="en-IN" dirty="0"/>
          </a:p>
          <a:p>
            <a:r>
              <a:rPr lang="en-IN" dirty="0"/>
              <a:t>Dataset for testing : </a:t>
            </a:r>
            <a:r>
              <a:rPr lang="en-IN" dirty="0">
                <a:hlinkClick r:id="rId5"/>
              </a:rPr>
              <a:t>Dataset</a:t>
            </a:r>
            <a:endParaRPr lang="en-IN" dirty="0"/>
          </a:p>
        </p:txBody>
      </p:sp>
      <p:pic>
        <p:nvPicPr>
          <p:cNvPr id="10" name="Picture 2" descr="A black background with blue text&#10;&#10;Description automatically generated">
            <a:extLst>
              <a:ext uri="{FF2B5EF4-FFF2-40B4-BE49-F238E27FC236}">
                <a16:creationId xmlns:a16="http://schemas.microsoft.com/office/drawing/2014/main" id="{BBBCF8F7-81D9-61AD-2376-350A029B21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1C64D1B7-0CC2-E5D4-E353-AA5A4191247D}"/>
              </a:ext>
            </a:extLst>
          </p:cNvPr>
          <p:cNvSpPr txBox="1">
            <a:spLocks noGrp="1"/>
          </p:cNvSpPr>
          <p:nvPr>
            <p:ph type="title"/>
          </p:nvPr>
        </p:nvSpPr>
        <p:spPr>
          <a:xfrm>
            <a:off x="3519598" y="191207"/>
            <a:ext cx="5467505" cy="648547"/>
          </a:xfrm>
        </p:spPr>
        <p:txBody>
          <a:bodyPr>
            <a:normAutofit fontScale="90000"/>
          </a:bodyPr>
          <a:lstStyle/>
          <a:p>
            <a:pPr lvl="0"/>
            <a:r>
              <a:rPr lang="en-US"/>
              <a:t>Proof of concept</a:t>
            </a:r>
          </a:p>
        </p:txBody>
      </p:sp>
      <p:pic>
        <p:nvPicPr>
          <p:cNvPr id="5" name="Picture 7">
            <a:extLst>
              <a:ext uri="{FF2B5EF4-FFF2-40B4-BE49-F238E27FC236}">
                <a16:creationId xmlns:a16="http://schemas.microsoft.com/office/drawing/2014/main" id="{08535CFB-24C7-7EE1-23CA-5695A4E2A45D}"/>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1205609" y="2107658"/>
            <a:ext cx="2421977" cy="4559134"/>
          </a:xfrm>
          <a:prstGeom prst="rect">
            <a:avLst/>
          </a:prstGeom>
          <a:noFill/>
          <a:ln cap="flat">
            <a:noFill/>
          </a:ln>
        </p:spPr>
      </p:pic>
      <p:pic>
        <p:nvPicPr>
          <p:cNvPr id="9" name="Picture 8">
            <a:extLst>
              <a:ext uri="{FF2B5EF4-FFF2-40B4-BE49-F238E27FC236}">
                <a16:creationId xmlns:a16="http://schemas.microsoft.com/office/drawing/2014/main" id="{68484A8A-4C12-D708-4189-C7A87E371A9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658674" y="2107658"/>
            <a:ext cx="2487700" cy="4559134"/>
          </a:xfrm>
          <a:prstGeom prst="rect">
            <a:avLst/>
          </a:prstGeom>
        </p:spPr>
      </p:pic>
      <p:pic>
        <p:nvPicPr>
          <p:cNvPr id="11" name="Picture 10">
            <a:extLst>
              <a:ext uri="{FF2B5EF4-FFF2-40B4-BE49-F238E27FC236}">
                <a16:creationId xmlns:a16="http://schemas.microsoft.com/office/drawing/2014/main" id="{10D3B07F-C79B-2BB7-E2A4-AF363BF98D3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566286" y="2077892"/>
            <a:ext cx="2598033" cy="4588901"/>
          </a:xfrm>
          <a:prstGeom prst="rect">
            <a:avLst/>
          </a:prstGeom>
        </p:spPr>
      </p:pic>
      <p:pic>
        <p:nvPicPr>
          <p:cNvPr id="13" name="Picture 12">
            <a:extLst>
              <a:ext uri="{FF2B5EF4-FFF2-40B4-BE49-F238E27FC236}">
                <a16:creationId xmlns:a16="http://schemas.microsoft.com/office/drawing/2014/main" id="{A47AD377-31BB-3A93-6E8A-F05FBC2EB9B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195407" y="2077891"/>
            <a:ext cx="2809254" cy="4588901"/>
          </a:xfrm>
          <a:prstGeom prst="rect">
            <a:avLst/>
          </a:prstGeom>
        </p:spPr>
      </p:pic>
      <p:sp>
        <p:nvSpPr>
          <p:cNvPr id="14" name="TextBox 13">
            <a:extLst>
              <a:ext uri="{FF2B5EF4-FFF2-40B4-BE49-F238E27FC236}">
                <a16:creationId xmlns:a16="http://schemas.microsoft.com/office/drawing/2014/main" id="{43C4665E-213C-81F1-BAAD-9F211AF83E22}"/>
              </a:ext>
            </a:extLst>
          </p:cNvPr>
          <p:cNvSpPr txBox="1"/>
          <p:nvPr/>
        </p:nvSpPr>
        <p:spPr>
          <a:xfrm>
            <a:off x="2317925" y="1184328"/>
            <a:ext cx="2403346" cy="369332"/>
          </a:xfrm>
          <a:prstGeom prst="rect">
            <a:avLst/>
          </a:prstGeom>
          <a:noFill/>
        </p:spPr>
        <p:txBody>
          <a:bodyPr wrap="square" rtlCol="0">
            <a:spAutoFit/>
          </a:bodyPr>
          <a:lstStyle/>
          <a:p>
            <a:pPr algn="ctr"/>
            <a:r>
              <a:rPr lang="en-US" b="1" dirty="0">
                <a:solidFill>
                  <a:srgbClr val="AA2070"/>
                </a:solidFill>
                <a:latin typeface="Avenir Next LT Pro" panose="020B0504020202020204" pitchFamily="34" charset="0"/>
              </a:rPr>
              <a:t>FLUTTER</a:t>
            </a:r>
            <a:endParaRPr lang="en-IN" b="1" dirty="0">
              <a:solidFill>
                <a:srgbClr val="AA2070"/>
              </a:solidFill>
              <a:latin typeface="Avenir Next LT Pro" panose="020B0504020202020204" pitchFamily="34" charset="0"/>
            </a:endParaRPr>
          </a:p>
        </p:txBody>
      </p:sp>
      <p:sp>
        <p:nvSpPr>
          <p:cNvPr id="15" name="TextBox 14">
            <a:extLst>
              <a:ext uri="{FF2B5EF4-FFF2-40B4-BE49-F238E27FC236}">
                <a16:creationId xmlns:a16="http://schemas.microsoft.com/office/drawing/2014/main" id="{1DFE8DDE-A126-A4AD-AAE8-8DEFE8FD2341}"/>
              </a:ext>
            </a:extLst>
          </p:cNvPr>
          <p:cNvSpPr txBox="1"/>
          <p:nvPr/>
        </p:nvSpPr>
        <p:spPr>
          <a:xfrm>
            <a:off x="7785430" y="1184328"/>
            <a:ext cx="2403346" cy="369332"/>
          </a:xfrm>
          <a:prstGeom prst="rect">
            <a:avLst/>
          </a:prstGeom>
          <a:noFill/>
        </p:spPr>
        <p:txBody>
          <a:bodyPr wrap="square" rtlCol="0">
            <a:spAutoFit/>
          </a:bodyPr>
          <a:lstStyle/>
          <a:p>
            <a:pPr algn="ctr"/>
            <a:r>
              <a:rPr lang="en-US" b="1" dirty="0">
                <a:solidFill>
                  <a:srgbClr val="AA2070"/>
                </a:solidFill>
                <a:latin typeface="Avenir Next LT Pro" panose="020B0504020202020204" pitchFamily="34" charset="0"/>
              </a:rPr>
              <a:t>PYTHON &amp; JAVA</a:t>
            </a:r>
            <a:endParaRPr lang="en-IN" b="1" dirty="0">
              <a:solidFill>
                <a:srgbClr val="AA2070"/>
              </a:solidFill>
              <a:latin typeface="Avenir Next LT Pro" panose="020B0504020202020204" pitchFamily="34" charset="0"/>
            </a:endParaRPr>
          </a:p>
        </p:txBody>
      </p:sp>
      <p:sp>
        <p:nvSpPr>
          <p:cNvPr id="6" name="TextBox 5">
            <a:extLst>
              <a:ext uri="{FF2B5EF4-FFF2-40B4-BE49-F238E27FC236}">
                <a16:creationId xmlns:a16="http://schemas.microsoft.com/office/drawing/2014/main" id="{EF4FE45F-595A-B8A4-7A15-D62322412929}"/>
              </a:ext>
            </a:extLst>
          </p:cNvPr>
          <p:cNvSpPr txBox="1"/>
          <p:nvPr/>
        </p:nvSpPr>
        <p:spPr>
          <a:xfrm>
            <a:off x="-74533" y="1738326"/>
            <a:ext cx="4368800" cy="369332"/>
          </a:xfrm>
          <a:prstGeom prst="rect">
            <a:avLst/>
          </a:prstGeom>
          <a:noFill/>
        </p:spPr>
        <p:txBody>
          <a:bodyPr wrap="square" rtlCol="0">
            <a:spAutoFit/>
          </a:bodyPr>
          <a:lstStyle/>
          <a:p>
            <a:pPr algn="ctr"/>
            <a:r>
              <a:rPr lang="en-US" b="1" dirty="0">
                <a:latin typeface="Avenir Next LT Pro" panose="020B0504020202020204" pitchFamily="34" charset="0"/>
              </a:rPr>
              <a:t>INPUT :  IMAGE</a:t>
            </a:r>
            <a:endParaRPr lang="en-IN" b="1" dirty="0">
              <a:latin typeface="Avenir Next LT Pro" panose="020B0504020202020204" pitchFamily="34" charset="0"/>
            </a:endParaRPr>
          </a:p>
        </p:txBody>
      </p:sp>
      <p:pic>
        <p:nvPicPr>
          <p:cNvPr id="3" name="Picture 2" descr="A black background with blue text&#10;&#10;Description automatically generated">
            <a:extLst>
              <a:ext uri="{FF2B5EF4-FFF2-40B4-BE49-F238E27FC236}">
                <a16:creationId xmlns:a16="http://schemas.microsoft.com/office/drawing/2014/main" id="{15942EEE-2994-D24B-E7F0-5DCF7CBB6D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68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D0CE-BFAC-A231-F19F-462F5A732689}"/>
              </a:ext>
            </a:extLst>
          </p:cNvPr>
          <p:cNvSpPr txBox="1">
            <a:spLocks noGrp="1"/>
          </p:cNvSpPr>
          <p:nvPr>
            <p:ph type="title"/>
          </p:nvPr>
        </p:nvSpPr>
        <p:spPr>
          <a:xfrm>
            <a:off x="4777466" y="266229"/>
            <a:ext cx="2637065" cy="620749"/>
          </a:xfrm>
        </p:spPr>
        <p:txBody>
          <a:bodyPr>
            <a:noAutofit/>
          </a:bodyPr>
          <a:lstStyle/>
          <a:p>
            <a:pPr lvl="0"/>
            <a:r>
              <a:rPr lang="en-US" sz="4000"/>
              <a:t>Agenda</a:t>
            </a:r>
          </a:p>
        </p:txBody>
      </p:sp>
      <p:sp>
        <p:nvSpPr>
          <p:cNvPr id="3" name="Date Placeholder 11">
            <a:extLst>
              <a:ext uri="{FF2B5EF4-FFF2-40B4-BE49-F238E27FC236}">
                <a16:creationId xmlns:a16="http://schemas.microsoft.com/office/drawing/2014/main" id="{2EB89BC3-D275-2E1A-21D3-CC43E461FF18}"/>
              </a:ext>
            </a:extLst>
          </p:cNvPr>
          <p:cNvSpPr txBox="1"/>
          <p:nvPr/>
        </p:nvSpPr>
        <p:spPr>
          <a:xfrm>
            <a:off x="3044951" y="6353178"/>
            <a:ext cx="109728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404040"/>
                </a:solidFill>
                <a:uFillTx/>
                <a:latin typeface="Avenir Next LT Pro"/>
              </a:rPr>
              <a:t>20XX</a:t>
            </a:r>
          </a:p>
        </p:txBody>
      </p:sp>
      <p:cxnSp>
        <p:nvCxnSpPr>
          <p:cNvPr id="5" name="Straight Arrow Connector 2">
            <a:extLst>
              <a:ext uri="{FF2B5EF4-FFF2-40B4-BE49-F238E27FC236}">
                <a16:creationId xmlns:a16="http://schemas.microsoft.com/office/drawing/2014/main" id="{CBD1B04B-9AEC-CE6D-B5AF-755C4539E016}"/>
              </a:ext>
            </a:extLst>
          </p:cNvPr>
          <p:cNvCxnSpPr/>
          <p:nvPr/>
        </p:nvCxnSpPr>
        <p:spPr>
          <a:xfrm>
            <a:off x="3973471" y="1180573"/>
            <a:ext cx="36478" cy="5166633"/>
          </a:xfrm>
          <a:prstGeom prst="straightConnector1">
            <a:avLst/>
          </a:prstGeom>
          <a:noFill/>
          <a:ln w="6345" cap="flat">
            <a:solidFill>
              <a:srgbClr val="224E7F"/>
            </a:solidFill>
            <a:prstDash val="solid"/>
            <a:miter/>
          </a:ln>
        </p:spPr>
      </p:cxnSp>
      <p:sp>
        <p:nvSpPr>
          <p:cNvPr id="6" name="TextBox 10">
            <a:extLst>
              <a:ext uri="{FF2B5EF4-FFF2-40B4-BE49-F238E27FC236}">
                <a16:creationId xmlns:a16="http://schemas.microsoft.com/office/drawing/2014/main" id="{11919AFC-6B77-F521-D9AC-C54FB40AC544}"/>
              </a:ext>
            </a:extLst>
          </p:cNvPr>
          <p:cNvSpPr txBox="1"/>
          <p:nvPr/>
        </p:nvSpPr>
        <p:spPr>
          <a:xfrm>
            <a:off x="4356267" y="1026991"/>
            <a:ext cx="3479465" cy="544706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Introduction</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Problem Statement</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Metrics</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Solution</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Working</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Model Architecture</a:t>
            </a:r>
            <a:endParaRPr lang="en-US" sz="1800" i="0" u="none" strike="noStrike" kern="1200" cap="none" spc="0" baseline="0">
              <a:solidFill>
                <a:srgbClr val="000000"/>
              </a:solidFill>
              <a:uFillTx/>
              <a:latin typeface="Avenir Next LT Pro"/>
              <a:ea typeface="Avenir Next LT Pro"/>
              <a:cs typeface="Avenir Next LT Pro"/>
            </a:endParaRP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Primary Goals</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Existing solution</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a:solidFill>
                  <a:srgbClr val="000000"/>
                </a:solidFill>
                <a:latin typeface="Avenir Next LT Pro"/>
              </a:rPr>
              <a:t>Key Uniqueness</a:t>
            </a:r>
            <a:endParaRPr lang="en-US" sz="1800" i="0" u="none" strike="noStrike" kern="1200" cap="none" spc="0" baseline="0">
              <a:solidFill>
                <a:srgbClr val="000000"/>
              </a:solidFill>
              <a:uFillTx/>
              <a:latin typeface="Avenir Next LT Pro"/>
            </a:endParaRP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Business Model</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Scalability</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rPr>
              <a:t>Pipeline</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US" sz="1800" i="0" u="none" strike="noStrike" kern="1200" cap="none" spc="0" baseline="0">
                <a:solidFill>
                  <a:srgbClr val="000000"/>
                </a:solidFill>
                <a:uFillTx/>
                <a:latin typeface="Avenir Next LT Pro"/>
                <a:ea typeface="Avenir Next LT Pro"/>
                <a:cs typeface="Avenir Next LT Pro"/>
              </a:rPr>
              <a:t>Proof Of Concept</a:t>
            </a:r>
            <a:endParaRPr lang="en-US" sz="1800" i="0" u="none" strike="noStrike" kern="1200" cap="none" spc="0" baseline="0">
              <a:solidFill>
                <a:srgbClr val="000000"/>
              </a:solidFill>
              <a:uFillTx/>
              <a:latin typeface="Avenir Next LT Pro"/>
            </a:endParaRPr>
          </a:p>
        </p:txBody>
      </p:sp>
      <p:sp>
        <p:nvSpPr>
          <p:cNvPr id="7" name="Rectangle 4">
            <a:extLst>
              <a:ext uri="{FF2B5EF4-FFF2-40B4-BE49-F238E27FC236}">
                <a16:creationId xmlns:a16="http://schemas.microsoft.com/office/drawing/2014/main" id="{69E13745-A4B6-E480-3E13-0F6110FDDBCF}"/>
              </a:ext>
            </a:extLst>
          </p:cNvPr>
          <p:cNvSpPr/>
          <p:nvPr/>
        </p:nvSpPr>
        <p:spPr>
          <a:xfrm>
            <a:off x="2987006" y="6476996"/>
            <a:ext cx="708522" cy="374318"/>
          </a:xfrm>
          <a:prstGeom prst="rect">
            <a:avLst/>
          </a:prstGeom>
          <a:solidFill>
            <a:srgbClr val="BFBBC7"/>
          </a:solidFill>
          <a:ln w="12701" cap="flat">
            <a:solidFill>
              <a:srgbClr val="BFBBC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Rounded Corners 5">
            <a:extLst>
              <a:ext uri="{FF2B5EF4-FFF2-40B4-BE49-F238E27FC236}">
                <a16:creationId xmlns:a16="http://schemas.microsoft.com/office/drawing/2014/main" id="{5E74E6EF-6D7B-BE1A-5D30-41A91B7E5098}"/>
              </a:ext>
            </a:extLst>
          </p:cNvPr>
          <p:cNvSpPr/>
          <p:nvPr/>
        </p:nvSpPr>
        <p:spPr>
          <a:xfrm>
            <a:off x="3854563" y="1211489"/>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10" name="Rectangle: Rounded Corners 5">
            <a:extLst>
              <a:ext uri="{FF2B5EF4-FFF2-40B4-BE49-F238E27FC236}">
                <a16:creationId xmlns:a16="http://schemas.microsoft.com/office/drawing/2014/main" id="{AC28EE2F-8D37-162C-F0AD-3B8EE1059559}"/>
              </a:ext>
            </a:extLst>
          </p:cNvPr>
          <p:cNvSpPr/>
          <p:nvPr/>
        </p:nvSpPr>
        <p:spPr>
          <a:xfrm>
            <a:off x="3854563" y="1627742"/>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11" name="Rectangle: Rounded Corners 5">
            <a:extLst>
              <a:ext uri="{FF2B5EF4-FFF2-40B4-BE49-F238E27FC236}">
                <a16:creationId xmlns:a16="http://schemas.microsoft.com/office/drawing/2014/main" id="{3FF85818-BB2A-F503-9FA9-61B0CBBBD381}"/>
              </a:ext>
            </a:extLst>
          </p:cNvPr>
          <p:cNvSpPr/>
          <p:nvPr/>
        </p:nvSpPr>
        <p:spPr>
          <a:xfrm>
            <a:off x="3854563" y="2036209"/>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12" name="Rectangle: Rounded Corners 5">
            <a:extLst>
              <a:ext uri="{FF2B5EF4-FFF2-40B4-BE49-F238E27FC236}">
                <a16:creationId xmlns:a16="http://schemas.microsoft.com/office/drawing/2014/main" id="{41C5F0F6-A239-10F5-9829-A85109F39577}"/>
              </a:ext>
            </a:extLst>
          </p:cNvPr>
          <p:cNvSpPr/>
          <p:nvPr/>
        </p:nvSpPr>
        <p:spPr>
          <a:xfrm>
            <a:off x="3863460" y="2427404"/>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13" name="Rectangle: Rounded Corners 5">
            <a:extLst>
              <a:ext uri="{FF2B5EF4-FFF2-40B4-BE49-F238E27FC236}">
                <a16:creationId xmlns:a16="http://schemas.microsoft.com/office/drawing/2014/main" id="{DE3F1187-655A-E0D1-B439-C5CACF0178F0}"/>
              </a:ext>
            </a:extLst>
          </p:cNvPr>
          <p:cNvSpPr/>
          <p:nvPr/>
        </p:nvSpPr>
        <p:spPr>
          <a:xfrm>
            <a:off x="3863460" y="2851676"/>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14" name="Rectangle: Rounded Corners 5">
            <a:extLst>
              <a:ext uri="{FF2B5EF4-FFF2-40B4-BE49-F238E27FC236}">
                <a16:creationId xmlns:a16="http://schemas.microsoft.com/office/drawing/2014/main" id="{73AE8D14-A28D-AFFD-3D25-D59E8C19B245}"/>
              </a:ext>
            </a:extLst>
          </p:cNvPr>
          <p:cNvSpPr/>
          <p:nvPr/>
        </p:nvSpPr>
        <p:spPr>
          <a:xfrm>
            <a:off x="3872038" y="3262181"/>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15" name="Rectangle: Rounded Corners 5">
            <a:extLst>
              <a:ext uri="{FF2B5EF4-FFF2-40B4-BE49-F238E27FC236}">
                <a16:creationId xmlns:a16="http://schemas.microsoft.com/office/drawing/2014/main" id="{94CFD50B-4BC9-ABA4-B7BD-B7FA6AADF68E}"/>
              </a:ext>
            </a:extLst>
          </p:cNvPr>
          <p:cNvSpPr/>
          <p:nvPr/>
        </p:nvSpPr>
        <p:spPr>
          <a:xfrm>
            <a:off x="3879770" y="3682055"/>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16" name="Rectangle: Rounded Corners 5">
            <a:extLst>
              <a:ext uri="{FF2B5EF4-FFF2-40B4-BE49-F238E27FC236}">
                <a16:creationId xmlns:a16="http://schemas.microsoft.com/office/drawing/2014/main" id="{FE11EEC9-FA25-FDAC-5F95-BBE0F098987B}"/>
              </a:ext>
            </a:extLst>
          </p:cNvPr>
          <p:cNvSpPr/>
          <p:nvPr/>
        </p:nvSpPr>
        <p:spPr>
          <a:xfrm>
            <a:off x="3883852" y="4081795"/>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17" name="Rectangle: Rounded Corners 5">
            <a:extLst>
              <a:ext uri="{FF2B5EF4-FFF2-40B4-BE49-F238E27FC236}">
                <a16:creationId xmlns:a16="http://schemas.microsoft.com/office/drawing/2014/main" id="{DC1EBDC1-7814-4D92-181F-95A195A4FE6B}"/>
              </a:ext>
            </a:extLst>
          </p:cNvPr>
          <p:cNvSpPr/>
          <p:nvPr/>
        </p:nvSpPr>
        <p:spPr>
          <a:xfrm>
            <a:off x="3879770" y="4496107"/>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18" name="Rectangle: Rounded Corners 5">
            <a:extLst>
              <a:ext uri="{FF2B5EF4-FFF2-40B4-BE49-F238E27FC236}">
                <a16:creationId xmlns:a16="http://schemas.microsoft.com/office/drawing/2014/main" id="{E3AFF007-BB22-1087-DE3F-155D4E170DAE}"/>
              </a:ext>
            </a:extLst>
          </p:cNvPr>
          <p:cNvSpPr/>
          <p:nvPr/>
        </p:nvSpPr>
        <p:spPr>
          <a:xfrm>
            <a:off x="3882513" y="4913301"/>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20" name="Rectangle: Rounded Corners 5">
            <a:extLst>
              <a:ext uri="{FF2B5EF4-FFF2-40B4-BE49-F238E27FC236}">
                <a16:creationId xmlns:a16="http://schemas.microsoft.com/office/drawing/2014/main" id="{E460568C-3E15-C1B0-710B-DF6C4D8FA686}"/>
              </a:ext>
            </a:extLst>
          </p:cNvPr>
          <p:cNvSpPr/>
          <p:nvPr/>
        </p:nvSpPr>
        <p:spPr>
          <a:xfrm>
            <a:off x="3882513" y="5743149"/>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21" name="Rectangle: Rounded Corners 5">
            <a:extLst>
              <a:ext uri="{FF2B5EF4-FFF2-40B4-BE49-F238E27FC236}">
                <a16:creationId xmlns:a16="http://schemas.microsoft.com/office/drawing/2014/main" id="{F89043BE-9B93-FA0F-3ECD-1D09039F64D4}"/>
              </a:ext>
            </a:extLst>
          </p:cNvPr>
          <p:cNvSpPr/>
          <p:nvPr/>
        </p:nvSpPr>
        <p:spPr>
          <a:xfrm>
            <a:off x="3886107" y="6136079"/>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sp>
        <p:nvSpPr>
          <p:cNvPr id="22" name="Rectangle: Rounded Corners 5">
            <a:extLst>
              <a:ext uri="{FF2B5EF4-FFF2-40B4-BE49-F238E27FC236}">
                <a16:creationId xmlns:a16="http://schemas.microsoft.com/office/drawing/2014/main" id="{B6D3EACB-8690-37F9-E606-7D6A2A20EADB}"/>
              </a:ext>
            </a:extLst>
          </p:cNvPr>
          <p:cNvSpPr/>
          <p:nvPr/>
        </p:nvSpPr>
        <p:spPr>
          <a:xfrm>
            <a:off x="3885115" y="5321465"/>
            <a:ext cx="237826" cy="187516"/>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224E7F"/>
          </a:solidFill>
          <a:ln w="12701" cap="flat">
            <a:solidFill>
              <a:srgbClr val="224E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224E7F"/>
              </a:solidFill>
              <a:uFillTx/>
              <a:latin typeface="Avenir Next LT Pro"/>
            </a:endParaRPr>
          </a:p>
        </p:txBody>
      </p:sp>
      <p:pic>
        <p:nvPicPr>
          <p:cNvPr id="4" name="Picture 2" descr="A black background with blue text&#10;&#10;Description automatically generated">
            <a:extLst>
              <a:ext uri="{FF2B5EF4-FFF2-40B4-BE49-F238E27FC236}">
                <a16:creationId xmlns:a16="http://schemas.microsoft.com/office/drawing/2014/main" id="{C560AE04-362B-E45F-ADF7-EE489AF24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1C64D1B7-0CC2-E5D4-E353-AA5A4191247D}"/>
              </a:ext>
            </a:extLst>
          </p:cNvPr>
          <p:cNvSpPr txBox="1">
            <a:spLocks noGrp="1"/>
          </p:cNvSpPr>
          <p:nvPr>
            <p:ph type="title"/>
          </p:nvPr>
        </p:nvSpPr>
        <p:spPr>
          <a:xfrm>
            <a:off x="3519598" y="191207"/>
            <a:ext cx="5467505" cy="648547"/>
          </a:xfrm>
        </p:spPr>
        <p:txBody>
          <a:bodyPr>
            <a:normAutofit fontScale="90000"/>
          </a:bodyPr>
          <a:lstStyle/>
          <a:p>
            <a:pPr lvl="0"/>
            <a:r>
              <a:rPr lang="en-US"/>
              <a:t>Proof of concept</a:t>
            </a:r>
          </a:p>
        </p:txBody>
      </p:sp>
      <p:sp>
        <p:nvSpPr>
          <p:cNvPr id="12" name="TextBox 11">
            <a:extLst>
              <a:ext uri="{FF2B5EF4-FFF2-40B4-BE49-F238E27FC236}">
                <a16:creationId xmlns:a16="http://schemas.microsoft.com/office/drawing/2014/main" id="{301E7143-7333-64E9-36E6-41304336A878}"/>
              </a:ext>
            </a:extLst>
          </p:cNvPr>
          <p:cNvSpPr txBox="1"/>
          <p:nvPr/>
        </p:nvSpPr>
        <p:spPr>
          <a:xfrm>
            <a:off x="314960" y="1192246"/>
            <a:ext cx="4368800" cy="369332"/>
          </a:xfrm>
          <a:prstGeom prst="rect">
            <a:avLst/>
          </a:prstGeom>
          <a:noFill/>
        </p:spPr>
        <p:txBody>
          <a:bodyPr wrap="square" rtlCol="0">
            <a:spAutoFit/>
          </a:bodyPr>
          <a:lstStyle/>
          <a:p>
            <a:pPr algn="ctr"/>
            <a:r>
              <a:rPr lang="en-US" b="1" dirty="0">
                <a:latin typeface="Avenir Next LT Pro" panose="020B0504020202020204" pitchFamily="34" charset="0"/>
              </a:rPr>
              <a:t>INPUT : VIDEO</a:t>
            </a:r>
            <a:endParaRPr lang="en-IN" b="1" dirty="0">
              <a:latin typeface="Avenir Next LT Pro" panose="020B0504020202020204" pitchFamily="34" charset="0"/>
            </a:endParaRPr>
          </a:p>
        </p:txBody>
      </p:sp>
      <p:pic>
        <p:nvPicPr>
          <p:cNvPr id="3" name="Picture 2" descr="A black background with blue text&#10;&#10;Description automatically generated">
            <a:extLst>
              <a:ext uri="{FF2B5EF4-FFF2-40B4-BE49-F238E27FC236}">
                <a16:creationId xmlns:a16="http://schemas.microsoft.com/office/drawing/2014/main" id="{793C5CB7-4A08-70C3-FD27-6AD6C155E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pic>
        <p:nvPicPr>
          <p:cNvPr id="5" name="1">
            <a:hlinkClick r:id="" action="ppaction://media"/>
            <a:extLst>
              <a:ext uri="{FF2B5EF4-FFF2-40B4-BE49-F238E27FC236}">
                <a16:creationId xmlns:a16="http://schemas.microsoft.com/office/drawing/2014/main" id="{37318FED-2DCB-E311-B6BE-31A567AA8F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33" t="8445" r="1084" b="2789"/>
          <a:stretch/>
        </p:blipFill>
        <p:spPr>
          <a:xfrm>
            <a:off x="1747520" y="1658071"/>
            <a:ext cx="9834880" cy="4836002"/>
          </a:xfrm>
          <a:prstGeom prst="rect">
            <a:avLst/>
          </a:prstGeom>
        </p:spPr>
      </p:pic>
    </p:spTree>
    <p:extLst>
      <p:ext uri="{BB962C8B-B14F-4D97-AF65-F5344CB8AC3E}">
        <p14:creationId xmlns:p14="http://schemas.microsoft.com/office/powerpoint/2010/main" val="216827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1C64D1B7-0CC2-E5D4-E353-AA5A4191247D}"/>
              </a:ext>
            </a:extLst>
          </p:cNvPr>
          <p:cNvSpPr txBox="1">
            <a:spLocks noGrp="1"/>
          </p:cNvSpPr>
          <p:nvPr>
            <p:ph type="title"/>
          </p:nvPr>
        </p:nvSpPr>
        <p:spPr>
          <a:xfrm>
            <a:off x="3519598" y="191207"/>
            <a:ext cx="5467505" cy="648547"/>
          </a:xfrm>
        </p:spPr>
        <p:txBody>
          <a:bodyPr>
            <a:normAutofit fontScale="90000"/>
          </a:bodyPr>
          <a:lstStyle/>
          <a:p>
            <a:pPr lvl="0"/>
            <a:r>
              <a:rPr lang="en-US"/>
              <a:t>Proof of concept</a:t>
            </a:r>
          </a:p>
        </p:txBody>
      </p:sp>
      <p:sp>
        <p:nvSpPr>
          <p:cNvPr id="12" name="TextBox 11">
            <a:extLst>
              <a:ext uri="{FF2B5EF4-FFF2-40B4-BE49-F238E27FC236}">
                <a16:creationId xmlns:a16="http://schemas.microsoft.com/office/drawing/2014/main" id="{301E7143-7333-64E9-36E6-41304336A878}"/>
              </a:ext>
            </a:extLst>
          </p:cNvPr>
          <p:cNvSpPr txBox="1"/>
          <p:nvPr/>
        </p:nvSpPr>
        <p:spPr>
          <a:xfrm>
            <a:off x="2809110" y="1209811"/>
            <a:ext cx="4368800" cy="369332"/>
          </a:xfrm>
          <a:prstGeom prst="rect">
            <a:avLst/>
          </a:prstGeom>
          <a:noFill/>
        </p:spPr>
        <p:txBody>
          <a:bodyPr wrap="square" rtlCol="0">
            <a:spAutoFit/>
          </a:bodyPr>
          <a:lstStyle/>
          <a:p>
            <a:pPr algn="ctr"/>
            <a:r>
              <a:rPr lang="en-US" b="1" dirty="0">
                <a:latin typeface="Avenir Next LT Pro" panose="020B0504020202020204" pitchFamily="34" charset="0"/>
              </a:rPr>
              <a:t>INPUT : LIVE VIDEO(CCTV)</a:t>
            </a:r>
            <a:endParaRPr lang="en-IN" b="1" dirty="0">
              <a:latin typeface="Avenir Next LT Pro" panose="020B0504020202020204" pitchFamily="34" charset="0"/>
            </a:endParaRPr>
          </a:p>
        </p:txBody>
      </p:sp>
      <p:pic>
        <p:nvPicPr>
          <p:cNvPr id="3" name="Picture 2" descr="A black background with blue text&#10;&#10;Description automatically generated">
            <a:extLst>
              <a:ext uri="{FF2B5EF4-FFF2-40B4-BE49-F238E27FC236}">
                <a16:creationId xmlns:a16="http://schemas.microsoft.com/office/drawing/2014/main" id="{C7A604DD-1434-EE25-976F-02D0F125E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pic>
        <p:nvPicPr>
          <p:cNvPr id="8" name="2">
            <a:hlinkClick r:id="" action="ppaction://media"/>
            <a:extLst>
              <a:ext uri="{FF2B5EF4-FFF2-40B4-BE49-F238E27FC236}">
                <a16:creationId xmlns:a16="http://schemas.microsoft.com/office/drawing/2014/main" id="{6C2E5180-BCC5-BAB7-D99B-DD5D69EEE71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33" r="15000" b="2788"/>
          <a:stretch/>
        </p:blipFill>
        <p:spPr>
          <a:xfrm>
            <a:off x="3519598" y="1696718"/>
            <a:ext cx="6329680" cy="4970075"/>
          </a:xfrm>
          <a:prstGeom prst="rect">
            <a:avLst/>
          </a:prstGeom>
        </p:spPr>
      </p:pic>
    </p:spTree>
    <p:extLst>
      <p:ext uri="{BB962C8B-B14F-4D97-AF65-F5344CB8AC3E}">
        <p14:creationId xmlns:p14="http://schemas.microsoft.com/office/powerpoint/2010/main" val="18640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6F784-D69A-94F3-90FF-5115F44044EC}"/>
              </a:ext>
            </a:extLst>
          </p:cNvPr>
          <p:cNvSpPr>
            <a:spLocks noGrp="1"/>
          </p:cNvSpPr>
          <p:nvPr>
            <p:ph type="title"/>
          </p:nvPr>
        </p:nvSpPr>
        <p:spPr>
          <a:xfrm>
            <a:off x="4804944" y="411942"/>
            <a:ext cx="2743936" cy="709023"/>
          </a:xfrm>
        </p:spPr>
        <p:txBody>
          <a:bodyPr>
            <a:normAutofit fontScale="90000"/>
          </a:bodyPr>
          <a:lstStyle/>
          <a:p>
            <a:r>
              <a:rPr lang="en-US" dirty="0"/>
              <a:t>FUNDING</a:t>
            </a:r>
          </a:p>
        </p:txBody>
      </p:sp>
      <p:sp>
        <p:nvSpPr>
          <p:cNvPr id="3" name="Text Placeholder 2">
            <a:extLst>
              <a:ext uri="{FF2B5EF4-FFF2-40B4-BE49-F238E27FC236}">
                <a16:creationId xmlns:a16="http://schemas.microsoft.com/office/drawing/2014/main" id="{D1C2A522-938E-76E9-5329-EBEA8682E584}"/>
              </a:ext>
            </a:extLst>
          </p:cNvPr>
          <p:cNvSpPr>
            <a:spLocks noGrp="1"/>
          </p:cNvSpPr>
          <p:nvPr>
            <p:ph type="body" idx="4294967295"/>
          </p:nvPr>
        </p:nvSpPr>
        <p:spPr>
          <a:xfrm>
            <a:off x="4879517" y="1919180"/>
            <a:ext cx="6400800" cy="3657600"/>
          </a:xfrm>
        </p:spPr>
        <p:txBody>
          <a:bodyPr vert="horz" wrap="square" lIns="91440" tIns="45720" rIns="91440" bIns="45720" anchor="t" anchorCtr="0" compatLnSpc="1">
            <a:noAutofit/>
          </a:bodyPr>
          <a:lstStyle/>
          <a:p>
            <a:pPr marL="0" indent="0" algn="ctr">
              <a:buNone/>
            </a:pPr>
            <a:r>
              <a:rPr lang="en-US" sz="3200"/>
              <a:t>We are open to teaming up with investors. We'd love to hear from you if we have any of them here. Let's connect and discuss how we can work together to make this a big launch.</a:t>
            </a:r>
          </a:p>
          <a:p>
            <a:pPr marL="0" indent="0" algn="ctr">
              <a:buNone/>
            </a:pPr>
            <a:endParaRPr lang="en-US" sz="3200">
              <a:solidFill>
                <a:schemeClr val="tx1"/>
              </a:solidFill>
            </a:endParaRPr>
          </a:p>
          <a:p>
            <a:pPr marL="0" indent="0" algn="ctr">
              <a:buNone/>
            </a:pPr>
            <a:r>
              <a:rPr lang="en-US" sz="3200">
                <a:solidFill>
                  <a:schemeClr val="tx1"/>
                </a:solidFill>
              </a:rPr>
              <a:t>Email : geekssaga@gmail.com</a:t>
            </a:r>
          </a:p>
        </p:txBody>
      </p:sp>
      <p:pic>
        <p:nvPicPr>
          <p:cNvPr id="4" name="Picture 2" descr="A black background with blue text&#10;&#10;Description automatically generated">
            <a:extLst>
              <a:ext uri="{FF2B5EF4-FFF2-40B4-BE49-F238E27FC236}">
                <a16:creationId xmlns:a16="http://schemas.microsoft.com/office/drawing/2014/main" id="{4643289A-4110-E556-5E8F-2D386771B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49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2F121-FD70-4094-0B62-4AA37A5786B8}"/>
              </a:ext>
            </a:extLst>
          </p:cNvPr>
          <p:cNvSpPr>
            <a:spLocks noGrp="1"/>
          </p:cNvSpPr>
          <p:nvPr>
            <p:ph type="title"/>
          </p:nvPr>
        </p:nvSpPr>
        <p:spPr>
          <a:xfrm>
            <a:off x="6408867" y="283789"/>
            <a:ext cx="5283320" cy="2264109"/>
          </a:xfrm>
        </p:spPr>
        <p:txBody>
          <a:bodyPr>
            <a:normAutofit/>
          </a:bodyPr>
          <a:lstStyle/>
          <a:p>
            <a:r>
              <a:rPr lang="en-US" sz="6600"/>
              <a:t>THANK YOU</a:t>
            </a:r>
          </a:p>
        </p:txBody>
      </p:sp>
      <p:pic>
        <p:nvPicPr>
          <p:cNvPr id="3" name="Picture 2" descr="A black background with blue text&#10;&#10;Description automatically generated">
            <a:extLst>
              <a:ext uri="{FF2B5EF4-FFF2-40B4-BE49-F238E27FC236}">
                <a16:creationId xmlns:a16="http://schemas.microsoft.com/office/drawing/2014/main" id="{6854532A-1ABC-AFAC-BFEE-F69FD0C84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 logo of a cat&#10;&#10;Description automatically generated">
            <a:extLst>
              <a:ext uri="{FF2B5EF4-FFF2-40B4-BE49-F238E27FC236}">
                <a16:creationId xmlns:a16="http://schemas.microsoft.com/office/drawing/2014/main" id="{C4747A52-076B-A09F-98A7-DDDBC7A36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535" y="2831687"/>
            <a:ext cx="417749" cy="3983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3F1BD0-BB99-DCFB-8473-D64C968F5D18}"/>
              </a:ext>
            </a:extLst>
          </p:cNvPr>
          <p:cNvSpPr txBox="1"/>
          <p:nvPr/>
        </p:nvSpPr>
        <p:spPr>
          <a:xfrm>
            <a:off x="7159101" y="2860672"/>
            <a:ext cx="3484880" cy="369332"/>
          </a:xfrm>
          <a:prstGeom prst="rect">
            <a:avLst/>
          </a:prstGeom>
          <a:noFill/>
        </p:spPr>
        <p:txBody>
          <a:bodyPr wrap="square" rtlCol="0">
            <a:spAutoFit/>
          </a:bodyPr>
          <a:lstStyle/>
          <a:p>
            <a:r>
              <a:rPr lang="en-US" dirty="0">
                <a:hlinkClick r:id="rId4"/>
              </a:rPr>
              <a:t>SEXUAL HARASSMENT DETECTION</a:t>
            </a:r>
            <a:endParaRPr lang="en-IN" dirty="0"/>
          </a:p>
        </p:txBody>
      </p:sp>
    </p:spTree>
    <p:extLst>
      <p:ext uri="{BB962C8B-B14F-4D97-AF65-F5344CB8AC3E}">
        <p14:creationId xmlns:p14="http://schemas.microsoft.com/office/powerpoint/2010/main" val="3712038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0CA38-D5A3-8118-BD2F-617691488054}"/>
              </a:ext>
            </a:extLst>
          </p:cNvPr>
          <p:cNvSpPr txBox="1">
            <a:spLocks noGrp="1"/>
          </p:cNvSpPr>
          <p:nvPr>
            <p:ph type="title"/>
          </p:nvPr>
        </p:nvSpPr>
        <p:spPr>
          <a:xfrm>
            <a:off x="4114800" y="404961"/>
            <a:ext cx="4281184" cy="648254"/>
          </a:xfrm>
        </p:spPr>
        <p:txBody>
          <a:bodyPr/>
          <a:lstStyle/>
          <a:p>
            <a:pPr lvl="0"/>
            <a:r>
              <a:rPr lang="en-US" sz="4000"/>
              <a:t>INTRODUCTION</a:t>
            </a:r>
            <a:endParaRPr lang="en-IN" sz="4000"/>
          </a:p>
        </p:txBody>
      </p:sp>
      <p:sp>
        <p:nvSpPr>
          <p:cNvPr id="3" name="TextBox 10">
            <a:extLst>
              <a:ext uri="{FF2B5EF4-FFF2-40B4-BE49-F238E27FC236}">
                <a16:creationId xmlns:a16="http://schemas.microsoft.com/office/drawing/2014/main" id="{7EAEFF38-5C95-0298-87F8-F36A12023956}"/>
              </a:ext>
            </a:extLst>
          </p:cNvPr>
          <p:cNvSpPr txBox="1"/>
          <p:nvPr/>
        </p:nvSpPr>
        <p:spPr>
          <a:xfrm>
            <a:off x="4114800" y="1262872"/>
            <a:ext cx="8077200" cy="5014899"/>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US" dirty="0">
                <a:solidFill>
                  <a:schemeClr val="bg1"/>
                </a:solidFill>
                <a:latin typeface="Avenir Next LT Pro"/>
                <a:ea typeface="+mn-lt"/>
                <a:cs typeface="+mn-lt"/>
              </a:rPr>
              <a:t>Addressing workplace </a:t>
            </a:r>
            <a:r>
              <a:rPr lang="en-US" b="0" i="0" u="none" strike="noStrike" kern="1200" cap="none" spc="0" baseline="0" dirty="0">
                <a:solidFill>
                  <a:schemeClr val="bg1"/>
                </a:solidFill>
                <a:uFillTx/>
                <a:latin typeface="Avenir Next LT Pro"/>
                <a:ea typeface="+mn-lt"/>
                <a:cs typeface="+mn-lt"/>
              </a:rPr>
              <a:t>sexual harassment as a </a:t>
            </a:r>
            <a:r>
              <a:rPr lang="en-US" dirty="0">
                <a:solidFill>
                  <a:schemeClr val="bg1"/>
                </a:solidFill>
                <a:latin typeface="Avenir Next LT Pro"/>
                <a:ea typeface="+mn-lt"/>
                <a:cs typeface="+mn-lt"/>
              </a:rPr>
              <a:t>pressing </a:t>
            </a:r>
            <a:r>
              <a:rPr lang="en-US" b="0" i="0" u="none" strike="noStrike" kern="1200" cap="none" spc="0" baseline="0" dirty="0">
                <a:solidFill>
                  <a:schemeClr val="bg1"/>
                </a:solidFill>
                <a:uFillTx/>
                <a:latin typeface="Avenir Next LT Pro"/>
                <a:ea typeface="+mn-lt"/>
                <a:cs typeface="+mn-lt"/>
              </a:rPr>
              <a:t>social issue</a:t>
            </a:r>
            <a:r>
              <a:rPr lang="en-US" dirty="0">
                <a:solidFill>
                  <a:schemeClr val="bg1"/>
                </a:solidFill>
                <a:latin typeface="Avenir Next LT Pro"/>
                <a:ea typeface="+mn-lt"/>
                <a:cs typeface="+mn-lt"/>
              </a:rPr>
              <a:t> has led to increased focus</a:t>
            </a:r>
            <a:r>
              <a:rPr lang="en-US" b="0" i="0" u="none" strike="noStrike" kern="1200" cap="none" spc="0" baseline="0" dirty="0">
                <a:solidFill>
                  <a:schemeClr val="bg1"/>
                </a:solidFill>
                <a:uFillTx/>
                <a:latin typeface="Avenir Next LT Pro"/>
                <a:ea typeface="+mn-lt"/>
                <a:cs typeface="+mn-lt"/>
              </a:rPr>
              <a:t>. </a:t>
            </a:r>
            <a:r>
              <a:rPr lang="en-US" dirty="0">
                <a:solidFill>
                  <a:schemeClr val="bg1"/>
                </a:solidFill>
                <a:latin typeface="Avenir Next LT Pro"/>
                <a:ea typeface="+mn-lt"/>
                <a:cs typeface="+mn-lt"/>
              </a:rPr>
              <a:t>Creating </a:t>
            </a:r>
            <a:r>
              <a:rPr lang="en-US" b="0" i="0" u="none" strike="noStrike" kern="1200" cap="none" spc="0" baseline="0" dirty="0">
                <a:solidFill>
                  <a:schemeClr val="bg1"/>
                </a:solidFill>
                <a:uFillTx/>
                <a:latin typeface="Avenir Next LT Pro"/>
                <a:ea typeface="+mn-lt"/>
                <a:cs typeface="+mn-lt"/>
              </a:rPr>
              <a:t>a safe</a:t>
            </a:r>
            <a:r>
              <a:rPr lang="en-US" dirty="0">
                <a:solidFill>
                  <a:schemeClr val="bg1"/>
                </a:solidFill>
                <a:latin typeface="Avenir Next LT Pro"/>
                <a:ea typeface="+mn-lt"/>
                <a:cs typeface="+mn-lt"/>
              </a:rPr>
              <a:t>, inclusive</a:t>
            </a:r>
            <a:r>
              <a:rPr lang="en-US" b="0" i="0" u="none" strike="noStrike" kern="1200" cap="none" spc="0" baseline="0" dirty="0">
                <a:solidFill>
                  <a:schemeClr val="bg1"/>
                </a:solidFill>
                <a:uFillTx/>
                <a:latin typeface="Avenir Next LT Pro"/>
                <a:ea typeface="+mn-lt"/>
                <a:cs typeface="+mn-lt"/>
              </a:rPr>
              <a:t> environment for employees is </a:t>
            </a:r>
            <a:r>
              <a:rPr lang="en-US" dirty="0">
                <a:solidFill>
                  <a:schemeClr val="bg1"/>
                </a:solidFill>
                <a:latin typeface="Avenir Next LT Pro"/>
                <a:ea typeface="+mn-lt"/>
                <a:cs typeface="+mn-lt"/>
              </a:rPr>
              <a:t>crucial </a:t>
            </a:r>
            <a:r>
              <a:rPr lang="en-US" b="0" i="0" u="none" strike="noStrike" kern="1200" cap="none" spc="0" baseline="0" dirty="0">
                <a:solidFill>
                  <a:schemeClr val="bg1"/>
                </a:solidFill>
                <a:uFillTx/>
                <a:latin typeface="Avenir Next LT Pro"/>
                <a:ea typeface="+mn-lt"/>
                <a:cs typeface="+mn-lt"/>
              </a:rPr>
              <a:t>and </a:t>
            </a:r>
            <a:r>
              <a:rPr lang="en-US" dirty="0">
                <a:solidFill>
                  <a:schemeClr val="bg1"/>
                </a:solidFill>
                <a:latin typeface="Avenir Next LT Pro"/>
                <a:ea typeface="+mn-lt"/>
                <a:cs typeface="+mn-lt"/>
              </a:rPr>
              <a:t>legally mandated</a:t>
            </a:r>
            <a:r>
              <a:rPr lang="en-US" b="0" i="0" u="none" strike="noStrike" kern="1200" cap="none" spc="0" baseline="0" dirty="0">
                <a:solidFill>
                  <a:schemeClr val="bg1"/>
                </a:solidFill>
                <a:uFillTx/>
                <a:latin typeface="Avenir Next LT Pro"/>
                <a:ea typeface="+mn-lt"/>
                <a:cs typeface="+mn-lt"/>
              </a:rPr>
              <a:t>.</a:t>
            </a:r>
            <a:r>
              <a:rPr lang="en-US" dirty="0">
                <a:solidFill>
                  <a:schemeClr val="bg1"/>
                </a:solidFill>
                <a:latin typeface="Avenir Next LT Pro"/>
                <a:ea typeface="+mn-lt"/>
                <a:cs typeface="+mn-lt"/>
              </a:rPr>
              <a:t> </a:t>
            </a:r>
            <a:endParaRPr lang="en-US" dirty="0">
              <a:solidFill>
                <a:schemeClr val="bg1"/>
              </a:solidFill>
              <a:latin typeface="Avenir Next LT Pro"/>
            </a:endParaRPr>
          </a:p>
          <a:p>
            <a:pPr>
              <a:defRPr sz="1800" b="0" i="0" u="none" strike="noStrike" kern="0" cap="none" spc="0" baseline="0">
                <a:solidFill>
                  <a:srgbClr val="000000"/>
                </a:solidFill>
                <a:uFillTx/>
              </a:defRPr>
            </a:pPr>
            <a:endParaRPr lang="en-US" dirty="0">
              <a:solidFill>
                <a:schemeClr val="bg1"/>
              </a:solidFill>
              <a:latin typeface="Avenir Next LT Pro"/>
            </a:endParaRPr>
          </a:p>
          <a:p>
            <a:pPr>
              <a:defRPr sz="1800" b="0" i="0" u="none" strike="noStrike" kern="0" cap="none" spc="0" baseline="0">
                <a:solidFill>
                  <a:srgbClr val="000000"/>
                </a:solidFill>
                <a:uFillTx/>
              </a:defRPr>
            </a:pPr>
            <a:r>
              <a:rPr lang="en-US" b="0" i="0" u="none" strike="noStrike" kern="1200" cap="none" spc="0" baseline="0" dirty="0">
                <a:solidFill>
                  <a:schemeClr val="bg1"/>
                </a:solidFill>
                <a:uFillTx/>
                <a:latin typeface="Avenir Next LT Pro"/>
                <a:ea typeface="+mn-lt"/>
                <a:cs typeface="+mn-lt"/>
              </a:rPr>
              <a:t>However, </a:t>
            </a:r>
            <a:r>
              <a:rPr lang="en-US" dirty="0">
                <a:solidFill>
                  <a:schemeClr val="bg1"/>
                </a:solidFill>
                <a:latin typeface="Avenir Next LT Pro"/>
                <a:ea typeface="+mn-lt"/>
                <a:cs typeface="+mn-lt"/>
              </a:rPr>
              <a:t>recognizing </a:t>
            </a:r>
            <a:r>
              <a:rPr lang="en-US" b="0" i="0" u="none" strike="noStrike" kern="1200" cap="none" spc="0" baseline="0" dirty="0">
                <a:solidFill>
                  <a:schemeClr val="bg1"/>
                </a:solidFill>
                <a:uFillTx/>
                <a:latin typeface="Avenir Next LT Pro"/>
                <a:ea typeface="+mn-lt"/>
                <a:cs typeface="+mn-lt"/>
              </a:rPr>
              <a:t>and </a:t>
            </a:r>
            <a:r>
              <a:rPr lang="en-US" dirty="0">
                <a:solidFill>
                  <a:schemeClr val="bg1"/>
                </a:solidFill>
                <a:latin typeface="Avenir Next LT Pro"/>
                <a:ea typeface="+mn-lt"/>
                <a:cs typeface="+mn-lt"/>
              </a:rPr>
              <a:t>tackling </a:t>
            </a:r>
            <a:r>
              <a:rPr lang="en-US" b="0" i="0" u="none" strike="noStrike" kern="1200" cap="none" spc="0" baseline="0" dirty="0">
                <a:solidFill>
                  <a:schemeClr val="bg1"/>
                </a:solidFill>
                <a:uFillTx/>
                <a:latin typeface="Avenir Next LT Pro"/>
                <a:ea typeface="+mn-lt"/>
                <a:cs typeface="+mn-lt"/>
              </a:rPr>
              <a:t>harassment </a:t>
            </a:r>
            <a:r>
              <a:rPr lang="en-US" dirty="0">
                <a:solidFill>
                  <a:schemeClr val="bg1"/>
                </a:solidFill>
                <a:latin typeface="Avenir Next LT Pro"/>
                <a:ea typeface="+mn-lt"/>
                <a:cs typeface="+mn-lt"/>
              </a:rPr>
              <a:t>instances </a:t>
            </a:r>
            <a:r>
              <a:rPr lang="en-US" b="0" i="0" u="none" strike="noStrike" kern="1200" cap="none" spc="0" baseline="0" dirty="0">
                <a:solidFill>
                  <a:schemeClr val="bg1"/>
                </a:solidFill>
                <a:uFillTx/>
                <a:latin typeface="Avenir Next LT Pro"/>
                <a:ea typeface="+mn-lt"/>
                <a:cs typeface="+mn-lt"/>
              </a:rPr>
              <a:t>can be </a:t>
            </a:r>
            <a:r>
              <a:rPr lang="en-US" dirty="0">
                <a:solidFill>
                  <a:schemeClr val="bg1"/>
                </a:solidFill>
                <a:latin typeface="Avenir Next LT Pro"/>
                <a:ea typeface="+mn-lt"/>
                <a:cs typeface="+mn-lt"/>
              </a:rPr>
              <a:t>complex </a:t>
            </a:r>
            <a:r>
              <a:rPr lang="en-US" b="0" i="0" u="none" strike="noStrike" kern="1200" cap="none" spc="0" baseline="0" dirty="0">
                <a:solidFill>
                  <a:schemeClr val="bg1"/>
                </a:solidFill>
                <a:uFillTx/>
                <a:latin typeface="Avenir Next LT Pro"/>
                <a:ea typeface="+mn-lt"/>
                <a:cs typeface="+mn-lt"/>
              </a:rPr>
              <a:t>due to </a:t>
            </a:r>
            <a:r>
              <a:rPr lang="en-US" dirty="0">
                <a:solidFill>
                  <a:schemeClr val="bg1"/>
                </a:solidFill>
                <a:latin typeface="Avenir Next LT Pro"/>
                <a:ea typeface="+mn-lt"/>
                <a:cs typeface="+mn-lt"/>
              </a:rPr>
              <a:t>victim hesitation prompted by </a:t>
            </a:r>
            <a:r>
              <a:rPr lang="en-US" b="0" i="0" u="none" strike="noStrike" kern="1200" cap="none" spc="0" baseline="0" dirty="0">
                <a:solidFill>
                  <a:schemeClr val="bg1"/>
                </a:solidFill>
                <a:uFillTx/>
                <a:latin typeface="Avenir Next LT Pro"/>
                <a:ea typeface="+mn-lt"/>
                <a:cs typeface="+mn-lt"/>
              </a:rPr>
              <a:t>fear or stigma.</a:t>
            </a:r>
            <a:r>
              <a:rPr lang="en-US" dirty="0">
                <a:solidFill>
                  <a:schemeClr val="bg1"/>
                </a:solidFill>
                <a:latin typeface="Avenir Next LT Pro"/>
                <a:ea typeface="+mn-lt"/>
                <a:cs typeface="+mn-lt"/>
              </a:rPr>
              <a:t> We aim </a:t>
            </a:r>
            <a:r>
              <a:rPr lang="en-US" b="0" i="0" u="none" strike="noStrike" kern="1200" cap="none" spc="0" baseline="0" dirty="0">
                <a:solidFill>
                  <a:schemeClr val="bg1"/>
                </a:solidFill>
                <a:uFillTx/>
                <a:latin typeface="Avenir Next LT Pro"/>
                <a:ea typeface="+mn-lt"/>
                <a:cs typeface="+mn-lt"/>
              </a:rPr>
              <a:t>to develop a </a:t>
            </a:r>
            <a:r>
              <a:rPr lang="en-US" dirty="0">
                <a:solidFill>
                  <a:schemeClr val="bg1"/>
                </a:solidFill>
                <a:latin typeface="Avenir Next LT Pro"/>
                <a:ea typeface="+mn-lt"/>
                <a:cs typeface="+mn-lt"/>
              </a:rPr>
              <a:t>CNN-based </a:t>
            </a:r>
            <a:r>
              <a:rPr lang="en-US" b="0" i="0" u="none" strike="noStrike" kern="1200" cap="none" spc="0" baseline="0" dirty="0">
                <a:solidFill>
                  <a:schemeClr val="bg1"/>
                </a:solidFill>
                <a:uFillTx/>
                <a:latin typeface="Avenir Next LT Pro"/>
                <a:ea typeface="+mn-lt"/>
                <a:cs typeface="+mn-lt"/>
              </a:rPr>
              <a:t>model </a:t>
            </a:r>
            <a:r>
              <a:rPr lang="en-US" dirty="0">
                <a:solidFill>
                  <a:schemeClr val="bg1"/>
                </a:solidFill>
                <a:latin typeface="Avenir Next LT Pro"/>
                <a:ea typeface="+mn-lt"/>
                <a:cs typeface="+mn-lt"/>
              </a:rPr>
              <a:t>to </a:t>
            </a:r>
            <a:r>
              <a:rPr lang="en-US" b="0" i="0" u="none" strike="noStrike" kern="1200" cap="none" spc="0" baseline="0" dirty="0">
                <a:solidFill>
                  <a:schemeClr val="bg1"/>
                </a:solidFill>
                <a:uFillTx/>
                <a:latin typeface="Avenir Next LT Pro"/>
                <a:ea typeface="+mn-lt"/>
                <a:cs typeface="+mn-lt"/>
              </a:rPr>
              <a:t>detect workplace harassment</a:t>
            </a:r>
            <a:r>
              <a:rPr lang="en-US" dirty="0">
                <a:solidFill>
                  <a:schemeClr val="bg1"/>
                </a:solidFill>
                <a:latin typeface="Avenir Next LT Pro"/>
                <a:ea typeface="+mn-lt"/>
                <a:cs typeface="+mn-lt"/>
              </a:rPr>
              <a:t>, differentiating it accurately from normal behavior's in videos.</a:t>
            </a:r>
            <a:endParaRPr lang="en-US" dirty="0">
              <a:solidFill>
                <a:schemeClr val="bg1"/>
              </a:solidFill>
              <a:latin typeface="Avenir Next LT Pro"/>
            </a:endParaRPr>
          </a:p>
          <a:p>
            <a:pPr>
              <a:defRPr sz="1800" b="0" i="0" u="none" strike="noStrike" kern="0" cap="none" spc="0" baseline="0">
                <a:solidFill>
                  <a:srgbClr val="000000"/>
                </a:solidFill>
                <a:uFillTx/>
              </a:defRPr>
            </a:pPr>
            <a:endParaRPr lang="en-US" dirty="0">
              <a:solidFill>
                <a:schemeClr val="bg1"/>
              </a:solidFill>
              <a:latin typeface="Avenir Next LT Pro"/>
            </a:endParaRPr>
          </a:p>
          <a:p>
            <a:pPr>
              <a:defRPr sz="1800" b="0" i="0" u="none" strike="noStrike" kern="0" cap="none" spc="0" baseline="0">
                <a:solidFill>
                  <a:srgbClr val="000000"/>
                </a:solidFill>
                <a:uFillTx/>
              </a:defRPr>
            </a:pPr>
            <a:r>
              <a:rPr lang="en-US" dirty="0">
                <a:solidFill>
                  <a:schemeClr val="bg1"/>
                </a:solidFill>
                <a:latin typeface="Avenir Next LT Pro"/>
                <a:ea typeface="+mn-lt"/>
                <a:cs typeface="+mn-lt"/>
              </a:rPr>
              <a:t>Aiming to mitigate workplace harassment, we highlight the importance of a secure and respectful work environment. Legal obligations underscore the need for inclusive workplaces, but identifying and addressing harassment remains challenging</a:t>
            </a:r>
            <a:r>
              <a:rPr lang="en-US" b="0" i="0" u="none" strike="noStrike" kern="1200" cap="none" spc="0" baseline="0" dirty="0">
                <a:solidFill>
                  <a:schemeClr val="bg1"/>
                </a:solidFill>
                <a:uFillTx/>
                <a:latin typeface="Avenir Next LT Pro"/>
                <a:ea typeface="+mn-lt"/>
                <a:cs typeface="+mn-lt"/>
              </a:rPr>
              <a:t>. </a:t>
            </a:r>
            <a:r>
              <a:rPr lang="en-US" dirty="0">
                <a:solidFill>
                  <a:schemeClr val="bg1"/>
                </a:solidFill>
                <a:latin typeface="Avenir Next LT Pro"/>
                <a:ea typeface="+mn-lt"/>
                <a:cs typeface="+mn-lt"/>
              </a:rPr>
              <a:t>Victims often avoid reporting due </a:t>
            </a:r>
            <a:r>
              <a:rPr lang="en-US" b="0" i="0" u="none" strike="noStrike" kern="1200" cap="none" spc="0" baseline="0" dirty="0">
                <a:solidFill>
                  <a:schemeClr val="bg1"/>
                </a:solidFill>
                <a:uFillTx/>
                <a:latin typeface="Avenir Next LT Pro"/>
                <a:ea typeface="+mn-lt"/>
                <a:cs typeface="+mn-lt"/>
              </a:rPr>
              <a:t>to </a:t>
            </a:r>
            <a:r>
              <a:rPr lang="en-US" dirty="0">
                <a:solidFill>
                  <a:schemeClr val="bg1"/>
                </a:solidFill>
                <a:latin typeface="Avenir Next LT Pro"/>
                <a:ea typeface="+mn-lt"/>
                <a:cs typeface="+mn-lt"/>
              </a:rPr>
              <a:t>fear and stigma. </a:t>
            </a:r>
            <a:endParaRPr lang="en-US" dirty="0">
              <a:solidFill>
                <a:schemeClr val="bg1"/>
              </a:solidFill>
              <a:latin typeface="Avenir Next LT Pro"/>
            </a:endParaRPr>
          </a:p>
          <a:p>
            <a:pPr>
              <a:defRPr sz="1800" b="0" i="0" u="none" strike="noStrike" kern="0" cap="none" spc="0" baseline="0">
                <a:solidFill>
                  <a:srgbClr val="000000"/>
                </a:solidFill>
                <a:uFillTx/>
              </a:defRPr>
            </a:pPr>
            <a:endParaRPr lang="en-US" dirty="0">
              <a:solidFill>
                <a:schemeClr val="bg1"/>
              </a:solidFill>
              <a:latin typeface="Avenir Next LT Pro"/>
            </a:endParaRPr>
          </a:p>
          <a:p>
            <a:pPr>
              <a:lnSpc>
                <a:spcPts val="2800"/>
              </a:lnSpc>
              <a:defRPr sz="1800" b="0" i="0" u="none" strike="noStrike" kern="0" cap="none" spc="0" baseline="0">
                <a:solidFill>
                  <a:srgbClr val="000000"/>
                </a:solidFill>
                <a:uFillTx/>
              </a:defRPr>
            </a:pPr>
            <a:r>
              <a:rPr lang="en-US" dirty="0">
                <a:solidFill>
                  <a:schemeClr val="bg1"/>
                </a:solidFill>
                <a:latin typeface="Avenir Next LT Pro"/>
                <a:ea typeface="+mn-lt"/>
                <a:cs typeface="+mn-lt"/>
              </a:rPr>
              <a:t>Our solution leverages </a:t>
            </a:r>
            <a:r>
              <a:rPr lang="en-US" b="0" i="0" u="none" strike="noStrike" kern="1200" cap="none" spc="0" baseline="0" dirty="0">
                <a:solidFill>
                  <a:schemeClr val="bg1"/>
                </a:solidFill>
                <a:uFillTx/>
                <a:latin typeface="Avenir Next LT Pro"/>
                <a:ea typeface="+mn-lt"/>
                <a:cs typeface="+mn-lt"/>
              </a:rPr>
              <a:t>a </a:t>
            </a:r>
            <a:r>
              <a:rPr lang="en-US" dirty="0">
                <a:solidFill>
                  <a:schemeClr val="bg1"/>
                </a:solidFill>
                <a:latin typeface="Avenir Next LT Pro"/>
                <a:ea typeface="+mn-lt"/>
                <a:cs typeface="+mn-lt"/>
              </a:rPr>
              <a:t>CNN-based </a:t>
            </a:r>
            <a:r>
              <a:rPr lang="en-US" b="0" i="0" u="none" strike="noStrike" kern="1200" cap="none" spc="0" baseline="0" dirty="0">
                <a:solidFill>
                  <a:schemeClr val="bg1"/>
                </a:solidFill>
                <a:uFillTx/>
                <a:latin typeface="Avenir Next LT Pro"/>
                <a:ea typeface="+mn-lt"/>
                <a:cs typeface="+mn-lt"/>
              </a:rPr>
              <a:t>model </a:t>
            </a:r>
            <a:r>
              <a:rPr lang="en-US" dirty="0">
                <a:solidFill>
                  <a:schemeClr val="bg1"/>
                </a:solidFill>
                <a:latin typeface="Avenir Next LT Pro"/>
                <a:ea typeface="+mn-lt"/>
                <a:cs typeface="+mn-lt"/>
              </a:rPr>
              <a:t>to effectively detect </a:t>
            </a:r>
            <a:r>
              <a:rPr lang="en-US" b="0" i="0" u="none" strike="noStrike" kern="1200" cap="none" spc="0" baseline="0" dirty="0">
                <a:solidFill>
                  <a:schemeClr val="bg1"/>
                </a:solidFill>
                <a:uFillTx/>
                <a:latin typeface="Avenir Next LT Pro"/>
                <a:ea typeface="+mn-lt"/>
                <a:cs typeface="+mn-lt"/>
              </a:rPr>
              <a:t>harassment in videos</a:t>
            </a:r>
            <a:r>
              <a:rPr lang="en-US" dirty="0">
                <a:solidFill>
                  <a:schemeClr val="bg1"/>
                </a:solidFill>
                <a:latin typeface="Avenir Next LT Pro"/>
                <a:ea typeface="+mn-lt"/>
                <a:cs typeface="+mn-lt"/>
              </a:rPr>
              <a:t>, contributing to a safer workplace and fostering a culture of inclusivity</a:t>
            </a:r>
            <a:r>
              <a:rPr lang="en-US" b="0" i="0" u="none" strike="noStrike" kern="1200" cap="none" spc="0" baseline="0" dirty="0">
                <a:solidFill>
                  <a:schemeClr val="bg1"/>
                </a:solidFill>
                <a:uFillTx/>
                <a:latin typeface="Avenir Next LT Pro"/>
                <a:ea typeface="+mn-lt"/>
                <a:cs typeface="+mn-lt"/>
              </a:rPr>
              <a:t>.</a:t>
            </a:r>
            <a:endParaRPr lang="en-US" dirty="0">
              <a:solidFill>
                <a:schemeClr val="bg1"/>
              </a:solidFill>
              <a:latin typeface="Avenir Next LT Pro"/>
              <a:ea typeface="+mn-lt"/>
              <a:cs typeface="+mn-lt"/>
            </a:endParaRPr>
          </a:p>
        </p:txBody>
      </p:sp>
      <p:pic>
        <p:nvPicPr>
          <p:cNvPr id="5" name="Picture 2" descr="A black background with blue text&#10;&#10;Description automatically generated">
            <a:extLst>
              <a:ext uri="{FF2B5EF4-FFF2-40B4-BE49-F238E27FC236}">
                <a16:creationId xmlns:a16="http://schemas.microsoft.com/office/drawing/2014/main" id="{5D863DE5-594F-867B-BA2E-513C248AA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013-E1CC-6E24-A4B9-0F04DB6B8BB8}"/>
              </a:ext>
            </a:extLst>
          </p:cNvPr>
          <p:cNvSpPr>
            <a:spLocks noGrp="1"/>
          </p:cNvSpPr>
          <p:nvPr>
            <p:ph type="title"/>
          </p:nvPr>
        </p:nvSpPr>
        <p:spPr>
          <a:xfrm>
            <a:off x="2924175" y="278524"/>
            <a:ext cx="6343650" cy="737234"/>
          </a:xfrm>
        </p:spPr>
        <p:txBody>
          <a:bodyPr/>
          <a:lstStyle/>
          <a:p>
            <a:pPr algn="ctr"/>
            <a:r>
              <a:rPr lang="en-US" dirty="0"/>
              <a:t>DATASET</a:t>
            </a:r>
            <a:endParaRPr lang="en-IN" dirty="0"/>
          </a:p>
        </p:txBody>
      </p:sp>
      <p:sp>
        <p:nvSpPr>
          <p:cNvPr id="3" name="Text Placeholder 2">
            <a:extLst>
              <a:ext uri="{FF2B5EF4-FFF2-40B4-BE49-F238E27FC236}">
                <a16:creationId xmlns:a16="http://schemas.microsoft.com/office/drawing/2014/main" id="{A77DFC91-DF50-A94F-C8A0-EAD8C27B8299}"/>
              </a:ext>
            </a:extLst>
          </p:cNvPr>
          <p:cNvSpPr>
            <a:spLocks noGrp="1"/>
          </p:cNvSpPr>
          <p:nvPr>
            <p:ph type="body" idx="4294967295"/>
          </p:nvPr>
        </p:nvSpPr>
        <p:spPr>
          <a:xfrm>
            <a:off x="4193627" y="1386537"/>
            <a:ext cx="7809186" cy="5298042"/>
          </a:xfrm>
        </p:spPr>
        <p:txBody>
          <a:bodyPr>
            <a:normAutofit/>
          </a:bodyPr>
          <a:lstStyle/>
          <a:p>
            <a:pPr marL="0" indent="0">
              <a:buNone/>
            </a:pPr>
            <a:r>
              <a:rPr lang="en-US" sz="2400" dirty="0"/>
              <a:t>Also there was not a single detection project/solution in the web that you can find for addressing this issue So we wanted to make a solution to this., and due to this we also had to make our own image and video dataset as there is no existing dataset online.</a:t>
            </a:r>
          </a:p>
          <a:p>
            <a:pPr marL="0" indent="0">
              <a:buNone/>
            </a:pPr>
            <a:r>
              <a:rPr lang="en-US" sz="2400" dirty="0"/>
              <a:t>So, we had to create the dataset ourselves, which was a tedious process.</a:t>
            </a:r>
          </a:p>
          <a:p>
            <a:pPr marL="0" indent="0">
              <a:buNone/>
            </a:pPr>
            <a:endParaRPr lang="en-US" sz="2400" dirty="0"/>
          </a:p>
          <a:p>
            <a:pPr marL="0" indent="0">
              <a:buNone/>
            </a:pPr>
            <a:r>
              <a:rPr lang="en-US" sz="2400" dirty="0"/>
              <a:t>   it has 2 folder which are :</a:t>
            </a:r>
          </a:p>
          <a:p>
            <a:pPr marL="0" indent="0">
              <a:buNone/>
            </a:pPr>
            <a:r>
              <a:rPr lang="en-US" sz="2400" dirty="0"/>
              <a:t>   1) yes - having 1000 pictures(</a:t>
            </a:r>
            <a:r>
              <a:rPr lang="en-US" sz="2000" dirty="0"/>
              <a:t>Harassment</a:t>
            </a:r>
            <a:r>
              <a:rPr lang="en-US" sz="2400" dirty="0"/>
              <a:t>)</a:t>
            </a:r>
          </a:p>
          <a:p>
            <a:pPr marL="0" indent="0">
              <a:buNone/>
            </a:pPr>
            <a:r>
              <a:rPr lang="en-US" sz="2400" dirty="0"/>
              <a:t>   2) no - having 1000 pictures(</a:t>
            </a:r>
            <a:r>
              <a:rPr lang="en-US" sz="2000" dirty="0"/>
              <a:t>Healthy work environment</a:t>
            </a:r>
            <a:r>
              <a:rPr lang="en-US" sz="2400" dirty="0"/>
              <a:t>)</a:t>
            </a:r>
          </a:p>
          <a:p>
            <a:pPr marL="0" indent="0">
              <a:buNone/>
            </a:pPr>
            <a:endParaRPr lang="en-US" sz="2400" dirty="0"/>
          </a:p>
          <a:p>
            <a:pPr marL="0" indent="0">
              <a:buNone/>
            </a:pPr>
            <a:r>
              <a:rPr lang="en-US" sz="2400" dirty="0"/>
              <a:t>DATASET LINK :</a:t>
            </a:r>
            <a:r>
              <a:rPr lang="en-IN" sz="2400" dirty="0"/>
              <a:t>  </a:t>
            </a:r>
            <a:r>
              <a:rPr lang="en-IN" sz="2400" dirty="0">
                <a:hlinkClick r:id="rId2"/>
              </a:rPr>
              <a:t>DATASET</a:t>
            </a:r>
            <a:endParaRPr lang="en-US" sz="2400" dirty="0"/>
          </a:p>
        </p:txBody>
      </p:sp>
      <p:pic>
        <p:nvPicPr>
          <p:cNvPr id="4" name="Picture 2" descr="A black background with blue text&#10;&#10;Description automatically generated">
            <a:extLst>
              <a:ext uri="{FF2B5EF4-FFF2-40B4-BE49-F238E27FC236}">
                <a16:creationId xmlns:a16="http://schemas.microsoft.com/office/drawing/2014/main" id="{E101CF88-2643-9738-0D17-BE8F395EC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063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7F26FFBE-2A64-E7E9-A19D-3B6D596CEA64}"/>
              </a:ext>
            </a:extLst>
          </p:cNvPr>
          <p:cNvSpPr txBox="1">
            <a:spLocks noGrp="1"/>
          </p:cNvSpPr>
          <p:nvPr>
            <p:ph type="title"/>
          </p:nvPr>
        </p:nvSpPr>
        <p:spPr>
          <a:xfrm>
            <a:off x="4847874" y="142875"/>
            <a:ext cx="2665732" cy="735589"/>
          </a:xfrm>
        </p:spPr>
        <p:txBody>
          <a:bodyPr anchorCtr="1"/>
          <a:lstStyle/>
          <a:p>
            <a:pPr lvl="0" algn="ctr"/>
            <a:r>
              <a:rPr lang="en-US"/>
              <a:t>METRICS</a:t>
            </a:r>
            <a:endParaRPr lang="en-IN"/>
          </a:p>
        </p:txBody>
      </p:sp>
      <p:sp>
        <p:nvSpPr>
          <p:cNvPr id="3" name="Slide Number Placeholder 5">
            <a:extLst>
              <a:ext uri="{FF2B5EF4-FFF2-40B4-BE49-F238E27FC236}">
                <a16:creationId xmlns:a16="http://schemas.microsoft.com/office/drawing/2014/main" id="{72D4959B-D782-594D-F138-BBDE3FAA9D1C}"/>
              </a:ext>
            </a:extLst>
          </p:cNvPr>
          <p:cNvSpPr txBox="1"/>
          <p:nvPr/>
        </p:nvSpPr>
        <p:spPr>
          <a:xfrm>
            <a:off x="11123291" y="6356351"/>
            <a:ext cx="4572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0EA1477-2C42-4CB5-BFE0-D1A3833A2D3C}" type="slidenum">
              <a:t>5</a:t>
            </a:fld>
            <a:endParaRPr lang="en-US" sz="1000" b="0" i="0" u="none" strike="noStrike" kern="1200" cap="none" spc="0" baseline="0">
              <a:solidFill>
                <a:srgbClr val="404040"/>
              </a:solidFill>
              <a:uFillTx/>
              <a:latin typeface="Avenir Next LT Pro"/>
            </a:endParaRPr>
          </a:p>
        </p:txBody>
      </p:sp>
      <p:sp>
        <p:nvSpPr>
          <p:cNvPr id="5" name="TextBox 8">
            <a:extLst>
              <a:ext uri="{FF2B5EF4-FFF2-40B4-BE49-F238E27FC236}">
                <a16:creationId xmlns:a16="http://schemas.microsoft.com/office/drawing/2014/main" id="{4C26F287-1324-57D6-9853-F917419C6236}"/>
              </a:ext>
            </a:extLst>
          </p:cNvPr>
          <p:cNvSpPr txBox="1"/>
          <p:nvPr/>
        </p:nvSpPr>
        <p:spPr>
          <a:xfrm>
            <a:off x="2519684" y="1066803"/>
            <a:ext cx="9060807" cy="1754326"/>
          </a:xfrm>
          <a:prstGeom prst="rect">
            <a:avLst/>
          </a:prstGeom>
          <a:noFill/>
          <a:ln cap="flat">
            <a:noFill/>
          </a:ln>
        </p:spPr>
        <p:txBody>
          <a:bodyPr vert="horz" wrap="square" lIns="91440" tIns="45720" rIns="91440" bIns="45720" anchor="t" anchorCtr="0" compatLnSpc="1">
            <a:spAutoFit/>
          </a:bodyPr>
          <a:lstStyle/>
          <a:p>
            <a:pPr marL="285750" indent="-285750">
              <a:buFont typeface="Arial" panose="020B0604020202020204" pitchFamily="34" charset="0"/>
              <a:buChar char="•"/>
              <a:defRPr sz="1800" b="0" i="0" u="none" strike="noStrike" kern="0" cap="none" spc="0" baseline="0">
                <a:solidFill>
                  <a:srgbClr val="000000"/>
                </a:solidFill>
                <a:uFillTx/>
              </a:defRPr>
            </a:pPr>
            <a:r>
              <a:rPr lang="en-US" b="0" i="0">
                <a:effectLst/>
                <a:latin typeface="Avenir Next LT Pro" panose="020B0504020202020204" pitchFamily="34" charset="0"/>
              </a:rPr>
              <a:t>63% of women did not file a complaint, and 79% of men kept issues to themselves.</a:t>
            </a:r>
          </a:p>
          <a:p>
            <a:pPr marL="285750" indent="-285750">
              <a:buFont typeface="Arial" panose="020B0604020202020204" pitchFamily="34" charset="0"/>
              <a:buChar char="•"/>
              <a:defRPr sz="1800" b="0" i="0" u="none" strike="noStrike" kern="0" cap="none" spc="0" baseline="0">
                <a:solidFill>
                  <a:srgbClr val="000000"/>
                </a:solidFill>
                <a:uFillTx/>
              </a:defRPr>
            </a:pPr>
            <a:r>
              <a:rPr lang="en-US" b="0" i="0">
                <a:effectLst/>
                <a:latin typeface="Avenir Next LT Pro" panose="020B0504020202020204" pitchFamily="34" charset="0"/>
              </a:rPr>
              <a:t>Nearly 3 in 4 sexual harassment claims in the workplace go unreported.</a:t>
            </a:r>
          </a:p>
          <a:p>
            <a:pPr marL="285750" marR="0" lvl="0" indent="-28575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a:effectLst/>
                <a:latin typeface="Avenir Next LT Pro" panose="020B0504020202020204" pitchFamily="34" charset="0"/>
              </a:rPr>
              <a:t>75% of sexual harassment cases in the workplace are unreported.</a:t>
            </a:r>
          </a:p>
          <a:p>
            <a:pPr marL="285750" marR="0" lvl="0" indent="-28575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a:effectLst/>
                <a:latin typeface="Avenir Next LT Pro" panose="020B0504020202020204" pitchFamily="34" charset="0"/>
              </a:rPr>
              <a:t>95% of harassers go unpunished.</a:t>
            </a:r>
            <a:endParaRPr lang="en-US">
              <a:latin typeface="Avenir Next LT Pro" panose="020B0504020202020204" pitchFamily="34" charset="0"/>
            </a:endParaRPr>
          </a:p>
          <a:p>
            <a:pPr marL="285750" indent="-285750">
              <a:buFont typeface="Arial" panose="020B0604020202020204" pitchFamily="34" charset="0"/>
              <a:buChar char="•"/>
              <a:defRPr sz="1800" b="0" i="0" u="none" strike="noStrike" kern="0" cap="none" spc="0" baseline="0">
                <a:solidFill>
                  <a:srgbClr val="000000"/>
                </a:solidFill>
                <a:uFillTx/>
              </a:defRPr>
            </a:pPr>
            <a:r>
              <a:rPr lang="en-US" b="0" i="0">
                <a:effectLst/>
                <a:latin typeface="Avenir Next LT Pro" panose="020B0504020202020204" pitchFamily="34" charset="0"/>
              </a:rPr>
              <a:t>72% of victims were harassed by someone more senior in their workplace.</a:t>
            </a:r>
          </a:p>
          <a:p>
            <a:pPr marL="285750" indent="-285750">
              <a:buFont typeface="Arial" panose="020B0604020202020204" pitchFamily="34" charset="0"/>
              <a:buChar char="•"/>
              <a:defRPr sz="1800" b="0" i="0" u="none" strike="noStrike" kern="0" cap="none" spc="0" baseline="0">
                <a:solidFill>
                  <a:srgbClr val="000000"/>
                </a:solidFill>
                <a:uFillTx/>
              </a:defRPr>
            </a:pPr>
            <a:r>
              <a:rPr lang="en-US" b="0" i="0">
                <a:effectLst/>
                <a:latin typeface="Avenir Next LT Pro" panose="020B0504020202020204" pitchFamily="34" charset="0"/>
              </a:rPr>
              <a:t>7 in 10 people believe their companies do not take sexual harassment seriously.</a:t>
            </a:r>
            <a:endParaRPr lang="en-US" sz="1800" b="0" i="0" u="none" strike="noStrike" kern="1200" cap="none" spc="0" baseline="0">
              <a:uFillTx/>
              <a:latin typeface="Avenir Next LT Pro" panose="020B0504020202020204" pitchFamily="34" charset="0"/>
            </a:endParaRPr>
          </a:p>
        </p:txBody>
      </p:sp>
      <p:pic>
        <p:nvPicPr>
          <p:cNvPr id="13" name="Picture 12">
            <a:extLst>
              <a:ext uri="{FF2B5EF4-FFF2-40B4-BE49-F238E27FC236}">
                <a16:creationId xmlns:a16="http://schemas.microsoft.com/office/drawing/2014/main" id="{332DE7C8-2782-AAA4-E014-F77686686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417" y="3238500"/>
            <a:ext cx="4730750" cy="3473450"/>
          </a:xfrm>
          <a:prstGeom prst="rect">
            <a:avLst/>
          </a:prstGeom>
        </p:spPr>
      </p:pic>
      <p:pic>
        <p:nvPicPr>
          <p:cNvPr id="15" name="Picture 14">
            <a:extLst>
              <a:ext uri="{FF2B5EF4-FFF2-40B4-BE49-F238E27FC236}">
                <a16:creationId xmlns:a16="http://schemas.microsoft.com/office/drawing/2014/main" id="{BD879629-3B51-CC0E-7B85-297B3C648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951" y="3238500"/>
            <a:ext cx="4895850" cy="3473450"/>
          </a:xfrm>
          <a:prstGeom prst="rect">
            <a:avLst/>
          </a:prstGeom>
        </p:spPr>
      </p:pic>
      <p:pic>
        <p:nvPicPr>
          <p:cNvPr id="7" name="Picture 2" descr="A black background with blue text&#10;&#10;Description automatically generated">
            <a:extLst>
              <a:ext uri="{FF2B5EF4-FFF2-40B4-BE49-F238E27FC236}">
                <a16:creationId xmlns:a16="http://schemas.microsoft.com/office/drawing/2014/main" id="{572FBA7F-D48D-1773-1D07-445B9980E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AC1D-669A-9CD3-C059-1AD1E1F02B7C}"/>
              </a:ext>
            </a:extLst>
          </p:cNvPr>
          <p:cNvSpPr txBox="1">
            <a:spLocks noGrp="1"/>
          </p:cNvSpPr>
          <p:nvPr>
            <p:ph type="title"/>
          </p:nvPr>
        </p:nvSpPr>
        <p:spPr>
          <a:xfrm>
            <a:off x="4158316" y="242078"/>
            <a:ext cx="6451878" cy="666240"/>
          </a:xfrm>
        </p:spPr>
        <p:txBody>
          <a:bodyPr>
            <a:noAutofit/>
          </a:bodyPr>
          <a:lstStyle/>
          <a:p>
            <a:pPr lvl="0"/>
            <a:r>
              <a:rPr lang="en-US"/>
              <a:t>PROBLEM STATEMENT</a:t>
            </a:r>
          </a:p>
        </p:txBody>
      </p:sp>
      <p:sp>
        <p:nvSpPr>
          <p:cNvPr id="3" name="Text Placeholder 10">
            <a:extLst>
              <a:ext uri="{FF2B5EF4-FFF2-40B4-BE49-F238E27FC236}">
                <a16:creationId xmlns:a16="http://schemas.microsoft.com/office/drawing/2014/main" id="{885B5025-15D7-69F2-20C5-1B860F571795}"/>
              </a:ext>
            </a:extLst>
          </p:cNvPr>
          <p:cNvSpPr txBox="1">
            <a:spLocks noGrp="1"/>
          </p:cNvSpPr>
          <p:nvPr>
            <p:ph type="body" idx="4294967295"/>
          </p:nvPr>
        </p:nvSpPr>
        <p:spPr>
          <a:xfrm>
            <a:off x="4158316" y="1211956"/>
            <a:ext cx="5263432" cy="386544"/>
          </a:xfrm>
        </p:spPr>
        <p:txBody>
          <a:bodyPr>
            <a:noAutofit/>
          </a:bodyPr>
          <a:lstStyle/>
          <a:p>
            <a:pPr marL="0" lvl="0" indent="0">
              <a:lnSpc>
                <a:spcPts val="2400"/>
              </a:lnSpc>
              <a:spcBef>
                <a:spcPts val="0"/>
              </a:spcBef>
              <a:buNone/>
            </a:pPr>
            <a:r>
              <a:rPr lang="en-US" sz="2000" b="1" cap="all">
                <a:solidFill>
                  <a:srgbClr val="AA2070"/>
                </a:solidFill>
              </a:rPr>
              <a:t>Detection of sexual harassment</a:t>
            </a:r>
          </a:p>
        </p:txBody>
      </p:sp>
      <p:sp>
        <p:nvSpPr>
          <p:cNvPr id="7" name="TextBox 6">
            <a:extLst>
              <a:ext uri="{FF2B5EF4-FFF2-40B4-BE49-F238E27FC236}">
                <a16:creationId xmlns:a16="http://schemas.microsoft.com/office/drawing/2014/main" id="{C6C2991E-791C-784A-C913-E45D292406B7}"/>
              </a:ext>
            </a:extLst>
          </p:cNvPr>
          <p:cNvSpPr txBox="1"/>
          <p:nvPr/>
        </p:nvSpPr>
        <p:spPr>
          <a:xfrm>
            <a:off x="4372429" y="1886856"/>
            <a:ext cx="753533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Next LT Pro"/>
                <a:ea typeface="+mn-lt"/>
                <a:cs typeface="+mn-lt"/>
              </a:rPr>
              <a:t>Workplace sexual harassment, a pervasive societal issue, challenges individuals and organizations alike. In recent decades, it has emerged as a critical concern jeopardizing employee safety and well-being. </a:t>
            </a:r>
          </a:p>
          <a:p>
            <a:endParaRPr lang="en-US" dirty="0">
              <a:latin typeface="Avenir Next LT Pro"/>
              <a:ea typeface="+mn-lt"/>
              <a:cs typeface="+mn-lt"/>
            </a:endParaRPr>
          </a:p>
          <a:p>
            <a:r>
              <a:rPr lang="en-US" dirty="0">
                <a:latin typeface="Avenir Next LT Pro"/>
                <a:ea typeface="+mn-lt"/>
                <a:cs typeface="+mn-lt"/>
              </a:rPr>
              <a:t>Ranging from subtle gender-based discrimination to overt assault, this issue emotionally and physically distress victims, harming productivity and satisfaction. Effective detection is crucial.</a:t>
            </a:r>
            <a:endParaRPr lang="en-US" dirty="0">
              <a:latin typeface="Avenir Next LT Pro"/>
              <a:cs typeface="Calibri"/>
            </a:endParaRPr>
          </a:p>
          <a:p>
            <a:endParaRPr lang="en-US" dirty="0">
              <a:latin typeface="Avenir Next LT Pro"/>
            </a:endParaRPr>
          </a:p>
          <a:p>
            <a:r>
              <a:rPr lang="en-US" dirty="0">
                <a:latin typeface="Avenir Next LT Pro"/>
                <a:ea typeface="+mn-lt"/>
                <a:cs typeface="+mn-lt"/>
              </a:rPr>
              <a:t>Various efforts, including legislation, education, and campaigns, have fallen short in preventing workplace harassment. It remains prevalent despite attempts to create safer environments, particularly affecting female employees with reported cases.</a:t>
            </a:r>
          </a:p>
          <a:p>
            <a:endParaRPr lang="en-US" dirty="0">
              <a:latin typeface="Avenir Next LT Pro"/>
              <a:ea typeface="+mn-lt"/>
              <a:cs typeface="+mn-lt"/>
            </a:endParaRPr>
          </a:p>
          <a:p>
            <a:r>
              <a:rPr lang="en-US" dirty="0">
                <a:latin typeface="Avenir Next LT Pro"/>
                <a:ea typeface="+mn-lt"/>
                <a:cs typeface="+mn-lt"/>
              </a:rPr>
              <a:t> This underscores the need for innovative technological solutions that can identify and curb sexual harassment in real time, filling the gap left by traditional methods.</a:t>
            </a:r>
            <a:endParaRPr lang="en-US" dirty="0">
              <a:latin typeface="Avenir Next LT Pro"/>
              <a:cs typeface="Calibri"/>
            </a:endParaRPr>
          </a:p>
        </p:txBody>
      </p:sp>
      <p:sp>
        <p:nvSpPr>
          <p:cNvPr id="4" name="TextBox 3">
            <a:extLst>
              <a:ext uri="{FF2B5EF4-FFF2-40B4-BE49-F238E27FC236}">
                <a16:creationId xmlns:a16="http://schemas.microsoft.com/office/drawing/2014/main" id="{0DBB5A63-7283-0416-BF54-83014CADA815}"/>
              </a:ext>
            </a:extLst>
          </p:cNvPr>
          <p:cNvSpPr txBox="1"/>
          <p:nvPr/>
        </p:nvSpPr>
        <p:spPr>
          <a:xfrm>
            <a:off x="-3685189" y="45982"/>
            <a:ext cx="327134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Why sexual harassment at work place</a:t>
            </a:r>
          </a:p>
          <a:p>
            <a:endParaRPr lang="en-US">
              <a:cs typeface="Calibri"/>
            </a:endParaRPr>
          </a:p>
          <a:p>
            <a:endParaRPr lang="en-US">
              <a:cs typeface="Calibri"/>
            </a:endParaRPr>
          </a:p>
        </p:txBody>
      </p:sp>
      <p:pic>
        <p:nvPicPr>
          <p:cNvPr id="5" name="Picture 2" descr="A black background with blue text&#10;&#10;Description automatically generated">
            <a:extLst>
              <a:ext uri="{FF2B5EF4-FFF2-40B4-BE49-F238E27FC236}">
                <a16:creationId xmlns:a16="http://schemas.microsoft.com/office/drawing/2014/main" id="{A4A5D090-FCE1-41AE-CB64-308084D8E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0041" y="0"/>
            <a:ext cx="1481959" cy="800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AFBF-1900-9B79-9D91-B66CC7276ABB}"/>
              </a:ext>
            </a:extLst>
          </p:cNvPr>
          <p:cNvSpPr txBox="1">
            <a:spLocks noGrp="1"/>
          </p:cNvSpPr>
          <p:nvPr>
            <p:ph type="title"/>
          </p:nvPr>
        </p:nvSpPr>
        <p:spPr>
          <a:xfrm>
            <a:off x="4279727" y="329168"/>
            <a:ext cx="3149600" cy="733211"/>
          </a:xfrm>
        </p:spPr>
        <p:txBody>
          <a:bodyPr>
            <a:noAutofit/>
          </a:bodyPr>
          <a:lstStyle/>
          <a:p>
            <a:pPr lvl="0"/>
            <a:r>
              <a:rPr lang="en-US"/>
              <a:t>SOLUTION</a:t>
            </a:r>
          </a:p>
        </p:txBody>
      </p:sp>
      <p:sp>
        <p:nvSpPr>
          <p:cNvPr id="5" name="TextBox 14">
            <a:extLst>
              <a:ext uri="{FF2B5EF4-FFF2-40B4-BE49-F238E27FC236}">
                <a16:creationId xmlns:a16="http://schemas.microsoft.com/office/drawing/2014/main" id="{3CB1DC35-5F7C-151D-EBBD-79C67DD1928F}"/>
              </a:ext>
            </a:extLst>
          </p:cNvPr>
          <p:cNvSpPr txBox="1"/>
          <p:nvPr/>
        </p:nvSpPr>
        <p:spPr>
          <a:xfrm>
            <a:off x="4274064" y="1133844"/>
            <a:ext cx="7534807" cy="544764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F8F0E3"/>
                </a:solidFill>
                <a:uFillTx/>
                <a:latin typeface="Avenir Next LT Pro"/>
                <a:ea typeface="Söhne"/>
                <a:cs typeface="Söhne"/>
              </a:rPr>
              <a:t>Our solution aims to address the issue of sexual harassment in the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F8F0E3"/>
                </a:solidFill>
                <a:uFillTx/>
                <a:latin typeface="Avenir Next LT Pro"/>
                <a:ea typeface="Söhne"/>
                <a:cs typeface="Söhne"/>
              </a:rPr>
              <a:t>workplace by utilizing deep learning techniques, particularly</a:t>
            </a:r>
          </a:p>
          <a:p>
            <a:pPr>
              <a:defRPr sz="1800" b="0" i="0" u="none" strike="noStrike" kern="0" cap="none" spc="0" baseline="0">
                <a:solidFill>
                  <a:srgbClr val="000000"/>
                </a:solidFill>
                <a:uFillTx/>
              </a:defRPr>
            </a:pPr>
            <a:r>
              <a:rPr lang="en-US" sz="1800" b="0" i="0" u="none" strike="noStrike" kern="1200" cap="none" spc="0" baseline="0" dirty="0">
                <a:solidFill>
                  <a:srgbClr val="F8F0E3"/>
                </a:solidFill>
                <a:uFillTx/>
                <a:latin typeface="Avenir Next LT Pro"/>
                <a:ea typeface="Söhne"/>
                <a:cs typeface="Söhne"/>
              </a:rPr>
              <a:t>Convolutional Neural Networks (CNNs).</a:t>
            </a:r>
            <a:r>
              <a:rPr lang="en-US" dirty="0">
                <a:solidFill>
                  <a:srgbClr val="F8F0E3"/>
                </a:solidFill>
                <a:latin typeface="Avenir Next LT Pro"/>
                <a:ea typeface="Söhne"/>
                <a:cs typeface="Söhne"/>
              </a:rPr>
              <a:t> </a:t>
            </a:r>
            <a:endParaRPr lang="en-US" sz="1800" b="0" i="0" u="none" strike="noStrike" kern="0" cap="none" spc="0" baseline="0" dirty="0">
              <a:solidFill>
                <a:srgbClr val="F8F0E3"/>
              </a:solidFill>
              <a:uFillTx/>
              <a:latin typeface="Avenir Next LT Pro"/>
              <a:ea typeface="Söhne"/>
              <a:cs typeface="Söhne"/>
            </a:endParaRPr>
          </a:p>
          <a:p>
            <a:pPr>
              <a:defRPr sz="1800" b="0" i="0" u="none" strike="noStrike" kern="0" cap="none" spc="0" baseline="0">
                <a:solidFill>
                  <a:srgbClr val="000000"/>
                </a:solidFill>
                <a:uFillTx/>
              </a:defRPr>
            </a:pPr>
            <a:endParaRPr lang="en-US" dirty="0">
              <a:solidFill>
                <a:srgbClr val="F8F0E3"/>
              </a:solidFill>
              <a:latin typeface="Avenir Next LT Pro"/>
              <a:ea typeface="+mn-lt"/>
              <a:cs typeface="+mn-lt"/>
            </a:endParaRPr>
          </a:p>
          <a:p>
            <a:pPr>
              <a:defRPr sz="1800" b="0" i="0" u="none" strike="noStrike" kern="0" cap="none" spc="0" baseline="0">
                <a:solidFill>
                  <a:srgbClr val="000000"/>
                </a:solidFill>
                <a:uFillTx/>
              </a:defRPr>
            </a:pPr>
            <a:r>
              <a:rPr lang="en-US" dirty="0">
                <a:solidFill>
                  <a:schemeClr val="bg1"/>
                </a:solidFill>
                <a:latin typeface="Avenir Next LT Pro"/>
                <a:ea typeface="+mn-lt"/>
                <a:cs typeface="+mn-lt"/>
              </a:rPr>
              <a:t>T</a:t>
            </a:r>
            <a:r>
              <a:rPr lang="en-US" sz="1800" b="0" i="0" u="none" strike="noStrike" kern="0" cap="none" spc="0" baseline="0" dirty="0">
                <a:solidFill>
                  <a:schemeClr val="bg1"/>
                </a:solidFill>
                <a:uFillTx/>
                <a:latin typeface="Avenir Next LT Pro"/>
                <a:ea typeface="+mn-lt"/>
                <a:cs typeface="+mn-lt"/>
              </a:rPr>
              <a:t>he </a:t>
            </a:r>
            <a:r>
              <a:rPr lang="en-US" kern="0" dirty="0">
                <a:solidFill>
                  <a:schemeClr val="bg1"/>
                </a:solidFill>
                <a:latin typeface="Avenir Next LT Pro"/>
                <a:ea typeface="+mn-lt"/>
                <a:cs typeface="+mn-lt"/>
              </a:rPr>
              <a:t>solution's </a:t>
            </a:r>
            <a:r>
              <a:rPr lang="en-US" sz="1800" b="0" i="0" u="none" strike="noStrike" kern="0" cap="none" spc="0" baseline="0" dirty="0">
                <a:solidFill>
                  <a:schemeClr val="bg1"/>
                </a:solidFill>
                <a:uFillTx/>
                <a:latin typeface="Avenir Next LT Pro"/>
                <a:ea typeface="+mn-lt"/>
                <a:cs typeface="+mn-lt"/>
              </a:rPr>
              <a:t>technical </a:t>
            </a:r>
            <a:r>
              <a:rPr lang="en-US" kern="0" dirty="0">
                <a:solidFill>
                  <a:schemeClr val="bg1"/>
                </a:solidFill>
                <a:latin typeface="Avenir Next LT Pro"/>
                <a:ea typeface="+mn-lt"/>
                <a:cs typeface="+mn-lt"/>
              </a:rPr>
              <a:t>side entails </a:t>
            </a:r>
            <a:r>
              <a:rPr lang="en-US" sz="1800" b="0" i="0" u="none" strike="noStrike" kern="0" cap="none" spc="0" baseline="0" dirty="0">
                <a:solidFill>
                  <a:schemeClr val="bg1"/>
                </a:solidFill>
                <a:uFillTx/>
                <a:latin typeface="Avenir Next LT Pro"/>
                <a:ea typeface="+mn-lt"/>
                <a:cs typeface="+mn-lt"/>
              </a:rPr>
              <a:t>video </a:t>
            </a:r>
            <a:r>
              <a:rPr lang="en-US" kern="0" dirty="0">
                <a:solidFill>
                  <a:schemeClr val="bg1"/>
                </a:solidFill>
                <a:latin typeface="Avenir Next LT Pro"/>
                <a:ea typeface="+mn-lt"/>
                <a:cs typeface="+mn-lt"/>
              </a:rPr>
              <a:t>preprocessing</a:t>
            </a:r>
            <a:r>
              <a:rPr lang="en-US" sz="1800" b="0" i="0" u="none" strike="noStrike" kern="0" cap="none" spc="0" baseline="0" dirty="0">
                <a:solidFill>
                  <a:schemeClr val="bg1"/>
                </a:solidFill>
                <a:uFillTx/>
                <a:latin typeface="Avenir Next LT Pro"/>
                <a:ea typeface="+mn-lt"/>
                <a:cs typeface="+mn-lt"/>
              </a:rPr>
              <a:t>, </a:t>
            </a:r>
            <a:r>
              <a:rPr lang="en-US" kern="0" dirty="0">
                <a:solidFill>
                  <a:schemeClr val="bg1"/>
                </a:solidFill>
                <a:latin typeface="Avenir Next LT Pro"/>
                <a:ea typeface="+mn-lt"/>
                <a:cs typeface="+mn-lt"/>
              </a:rPr>
              <a:t>CNN </a:t>
            </a:r>
            <a:r>
              <a:rPr lang="en-US" sz="1800" b="0" i="0" u="none" strike="noStrike" kern="0" cap="none" spc="0" baseline="0" dirty="0">
                <a:solidFill>
                  <a:schemeClr val="bg1"/>
                </a:solidFill>
                <a:uFillTx/>
                <a:latin typeface="Avenir Next LT Pro"/>
                <a:ea typeface="+mn-lt"/>
                <a:cs typeface="+mn-lt"/>
              </a:rPr>
              <a:t>architecture </a:t>
            </a:r>
            <a:r>
              <a:rPr lang="en-US" kern="0" dirty="0">
                <a:solidFill>
                  <a:schemeClr val="bg1"/>
                </a:solidFill>
                <a:latin typeface="Avenir Next LT Pro"/>
                <a:ea typeface="+mn-lt"/>
                <a:cs typeface="+mn-lt"/>
              </a:rPr>
              <a:t>construction</a:t>
            </a:r>
            <a:r>
              <a:rPr lang="en-US" sz="1800" b="0" i="0" u="none" strike="noStrike" kern="0" cap="none" spc="0" baseline="0" dirty="0">
                <a:solidFill>
                  <a:schemeClr val="bg1"/>
                </a:solidFill>
                <a:uFillTx/>
                <a:latin typeface="Avenir Next LT Pro"/>
                <a:ea typeface="+mn-lt"/>
                <a:cs typeface="+mn-lt"/>
              </a:rPr>
              <a:t>, training with loss functions, and </a:t>
            </a:r>
            <a:r>
              <a:rPr lang="en-US" kern="0" dirty="0">
                <a:solidFill>
                  <a:schemeClr val="bg1"/>
                </a:solidFill>
                <a:latin typeface="Avenir Next LT Pro"/>
                <a:ea typeface="+mn-lt"/>
                <a:cs typeface="+mn-lt"/>
              </a:rPr>
              <a:t>metric-based evaluation. Transfer </a:t>
            </a:r>
            <a:r>
              <a:rPr lang="en-US" sz="1800" b="0" i="0" u="none" strike="noStrike" kern="0" cap="none" spc="0" baseline="0" dirty="0">
                <a:solidFill>
                  <a:schemeClr val="bg1"/>
                </a:solidFill>
                <a:uFillTx/>
                <a:latin typeface="Avenir Next LT Pro"/>
                <a:ea typeface="+mn-lt"/>
                <a:cs typeface="+mn-lt"/>
              </a:rPr>
              <a:t>learning </a:t>
            </a:r>
            <a:r>
              <a:rPr lang="en-US" kern="0" dirty="0">
                <a:solidFill>
                  <a:schemeClr val="bg1"/>
                </a:solidFill>
                <a:latin typeface="Avenir Next LT Pro"/>
                <a:ea typeface="+mn-lt"/>
                <a:cs typeface="+mn-lt"/>
              </a:rPr>
              <a:t>could </a:t>
            </a:r>
            <a:r>
              <a:rPr lang="en-US" sz="1800" b="0" i="0" u="none" strike="noStrike" kern="0" cap="none" spc="0" baseline="0" dirty="0">
                <a:solidFill>
                  <a:schemeClr val="bg1"/>
                </a:solidFill>
                <a:uFillTx/>
                <a:latin typeface="Avenir Next LT Pro"/>
                <a:ea typeface="+mn-lt"/>
                <a:cs typeface="+mn-lt"/>
              </a:rPr>
              <a:t>enhance </a:t>
            </a:r>
            <a:r>
              <a:rPr lang="en-US" kern="0" dirty="0">
                <a:solidFill>
                  <a:schemeClr val="bg1"/>
                </a:solidFill>
                <a:latin typeface="Avenir Next LT Pro"/>
                <a:ea typeface="+mn-lt"/>
                <a:cs typeface="+mn-lt"/>
              </a:rPr>
              <a:t>outcomes</a:t>
            </a:r>
            <a:r>
              <a:rPr lang="en-US" sz="1800" b="0" i="0" u="none" strike="noStrike" kern="0" cap="none" spc="0" baseline="0" dirty="0">
                <a:solidFill>
                  <a:schemeClr val="bg1"/>
                </a:solidFill>
                <a:uFillTx/>
                <a:latin typeface="Avenir Next LT Pro"/>
                <a:ea typeface="+mn-lt"/>
                <a:cs typeface="+mn-lt"/>
              </a:rPr>
              <a:t>.</a:t>
            </a:r>
            <a:r>
              <a:rPr lang="en-US" kern="0" dirty="0">
                <a:solidFill>
                  <a:schemeClr val="bg1"/>
                </a:solidFill>
                <a:latin typeface="Avenir Next LT Pro"/>
                <a:ea typeface="+mn-lt"/>
                <a:cs typeface="+mn-lt"/>
              </a:rPr>
              <a:t> </a:t>
            </a:r>
          </a:p>
          <a:p>
            <a:pPr>
              <a:defRPr sz="1800" b="0" i="0" u="none" strike="noStrike" kern="0" cap="none" spc="0" baseline="0">
                <a:solidFill>
                  <a:srgbClr val="000000"/>
                </a:solidFill>
                <a:uFillTx/>
              </a:defRPr>
            </a:pPr>
            <a:endParaRPr lang="en-US" kern="0" dirty="0">
              <a:solidFill>
                <a:schemeClr val="bg1"/>
              </a:solidFill>
              <a:latin typeface="Avenir Next LT Pro"/>
              <a:ea typeface="+mn-lt"/>
              <a:cs typeface="+mn-lt"/>
            </a:endParaRPr>
          </a:p>
          <a:p>
            <a:pPr>
              <a:defRPr sz="1800" b="0" i="0" u="none" strike="noStrike" kern="0" cap="none" spc="0" baseline="0">
                <a:solidFill>
                  <a:srgbClr val="000000"/>
                </a:solidFill>
                <a:uFillTx/>
              </a:defRPr>
            </a:pPr>
            <a:r>
              <a:rPr lang="en-US" sz="1800" b="0" i="0" u="none" strike="noStrike" kern="0" cap="none" spc="0" baseline="0" dirty="0">
                <a:solidFill>
                  <a:schemeClr val="bg1"/>
                </a:solidFill>
                <a:uFillTx/>
                <a:latin typeface="Avenir Next LT Pro"/>
                <a:ea typeface="+mn-lt"/>
                <a:cs typeface="+mn-lt"/>
              </a:rPr>
              <a:t>The </a:t>
            </a:r>
            <a:r>
              <a:rPr lang="en-US" kern="0" dirty="0">
                <a:solidFill>
                  <a:schemeClr val="bg1"/>
                </a:solidFill>
                <a:latin typeface="Avenir Next LT Pro"/>
                <a:ea typeface="+mn-lt"/>
                <a:cs typeface="+mn-lt"/>
              </a:rPr>
              <a:t>iterative </a:t>
            </a:r>
            <a:r>
              <a:rPr lang="en-US" sz="1800" b="0" i="0" u="none" strike="noStrike" kern="0" cap="none" spc="0" baseline="0" dirty="0">
                <a:solidFill>
                  <a:schemeClr val="bg1"/>
                </a:solidFill>
                <a:uFillTx/>
                <a:latin typeface="Avenir Next LT Pro"/>
                <a:ea typeface="+mn-lt"/>
                <a:cs typeface="+mn-lt"/>
              </a:rPr>
              <a:t>process </a:t>
            </a:r>
            <a:r>
              <a:rPr lang="en-US" kern="0" dirty="0">
                <a:solidFill>
                  <a:schemeClr val="bg1"/>
                </a:solidFill>
                <a:latin typeface="Avenir Next LT Pro"/>
                <a:ea typeface="+mn-lt"/>
                <a:cs typeface="+mn-lt"/>
              </a:rPr>
              <a:t>involves experimentation, optimizing performance, refining architecture</a:t>
            </a:r>
            <a:r>
              <a:rPr lang="en-US" sz="1800" b="0" i="0" u="none" strike="noStrike" kern="0" cap="none" spc="0" baseline="0" dirty="0">
                <a:solidFill>
                  <a:schemeClr val="bg1"/>
                </a:solidFill>
                <a:uFillTx/>
                <a:latin typeface="Avenir Next LT Pro"/>
                <a:ea typeface="+mn-lt"/>
                <a:cs typeface="+mn-lt"/>
              </a:rPr>
              <a:t>, and </a:t>
            </a:r>
            <a:r>
              <a:rPr lang="en-US" kern="0" dirty="0">
                <a:solidFill>
                  <a:schemeClr val="bg1"/>
                </a:solidFill>
                <a:latin typeface="Avenir Next LT Pro"/>
                <a:ea typeface="+mn-lt"/>
                <a:cs typeface="+mn-lt"/>
              </a:rPr>
              <a:t>utilizing pre-trained models for accurate workplace </a:t>
            </a:r>
            <a:r>
              <a:rPr lang="en-US" sz="1800" b="0" i="0" u="none" strike="noStrike" kern="0" cap="none" spc="0" baseline="0" dirty="0">
                <a:solidFill>
                  <a:schemeClr val="bg1"/>
                </a:solidFill>
                <a:uFillTx/>
                <a:latin typeface="Avenir Next LT Pro"/>
                <a:ea typeface="+mn-lt"/>
                <a:cs typeface="+mn-lt"/>
              </a:rPr>
              <a:t>sexual harassment </a:t>
            </a:r>
            <a:r>
              <a:rPr lang="en-US" kern="0" dirty="0">
                <a:solidFill>
                  <a:schemeClr val="bg1"/>
                </a:solidFill>
                <a:latin typeface="Avenir Next LT Pro"/>
                <a:ea typeface="+mn-lt"/>
                <a:cs typeface="+mn-lt"/>
              </a:rPr>
              <a:t>detection</a:t>
            </a:r>
            <a:r>
              <a:rPr lang="en-US" sz="1800" b="0" i="0" u="none" strike="noStrike" kern="0" cap="none" spc="0" baseline="0" dirty="0">
                <a:solidFill>
                  <a:schemeClr val="bg1"/>
                </a:solidFill>
                <a:uFillTx/>
                <a:latin typeface="Avenir Next LT Pro"/>
                <a:ea typeface="+mn-lt"/>
                <a:cs typeface="+mn-lt"/>
              </a:rPr>
              <a:t>.</a:t>
            </a:r>
            <a:endParaRPr lang="en-US" dirty="0">
              <a:solidFill>
                <a:schemeClr val="bg1"/>
              </a:solidFill>
              <a:latin typeface="Avenir Next LT Pro"/>
            </a:endParaRPr>
          </a:p>
          <a:p>
            <a:pPr marL="0" lvl="0" indent="0">
              <a:lnSpc>
                <a:spcPts val="1800"/>
              </a:lnSpc>
              <a:spcBef>
                <a:spcPts val="0"/>
              </a:spcBef>
              <a:buNone/>
            </a:pPr>
            <a:endParaRPr lang="en-US" sz="1800" dirty="0">
              <a:solidFill>
                <a:srgbClr val="F8F0E3"/>
              </a:solidFill>
              <a:latin typeface="Avenir Next LT Pro"/>
            </a:endParaRPr>
          </a:p>
          <a:p>
            <a:pPr marL="0" lvl="0" indent="0">
              <a:lnSpc>
                <a:spcPts val="1800"/>
              </a:lnSpc>
              <a:spcBef>
                <a:spcPts val="0"/>
              </a:spcBef>
              <a:buNone/>
            </a:pPr>
            <a:r>
              <a:rPr lang="en-US" sz="1800" dirty="0">
                <a:solidFill>
                  <a:srgbClr val="F8F0E3"/>
                </a:solidFill>
                <a:latin typeface="Avenir Next LT Pro"/>
              </a:rPr>
              <a:t>We will follow an 80:20 split, where 80% of the images will be used for training our model, and the remaining 20% will be reserved for testing the model.</a:t>
            </a:r>
            <a:endParaRPr lang="en-US" dirty="0">
              <a:solidFill>
                <a:srgbClr val="F8F0E3"/>
              </a:solidFill>
              <a:latin typeface="Avenir Next LT Pro"/>
            </a:endParaRPr>
          </a:p>
          <a:p>
            <a:pPr marL="0" lvl="0" indent="0">
              <a:lnSpc>
                <a:spcPts val="1800"/>
              </a:lnSpc>
              <a:spcBef>
                <a:spcPts val="0"/>
              </a:spcBef>
              <a:buNone/>
            </a:pPr>
            <a:endParaRPr lang="en-US" sz="1800" dirty="0">
              <a:solidFill>
                <a:srgbClr val="F8F0E3"/>
              </a:solidFill>
              <a:latin typeface="Avenir Next LT Pro"/>
            </a:endParaRPr>
          </a:p>
          <a:p>
            <a:pPr marL="0" lvl="0" indent="0">
              <a:lnSpc>
                <a:spcPts val="1800"/>
              </a:lnSpc>
              <a:spcBef>
                <a:spcPts val="0"/>
              </a:spcBef>
              <a:buNone/>
            </a:pPr>
            <a:r>
              <a:rPr lang="en-US" sz="1800" dirty="0">
                <a:solidFill>
                  <a:srgbClr val="F8F0E3"/>
                </a:solidFill>
                <a:latin typeface="Avenir Next LT Pro"/>
              </a:rPr>
              <a:t>To further enhance the accuracy of the detection system, we have implemented Transfer Learning techniques by leveraging pre-trained models such as VGG16, Xception, and others.</a:t>
            </a:r>
            <a:endParaRPr lang="en-US" sz="1800" dirty="0">
              <a:solidFill>
                <a:srgbClr val="F8F0E3"/>
              </a:solidFill>
              <a:latin typeface="Avenir Next LT Pro"/>
              <a:ea typeface="Calibri"/>
              <a:cs typeface="Calibri"/>
            </a:endParaRPr>
          </a:p>
          <a:p>
            <a:pPr marL="0" lvl="0" indent="0">
              <a:lnSpc>
                <a:spcPts val="1800"/>
              </a:lnSpc>
              <a:spcBef>
                <a:spcPts val="0"/>
              </a:spcBef>
              <a:buNone/>
            </a:pPr>
            <a:r>
              <a:rPr lang="en-US" sz="1800" dirty="0">
                <a:solidFill>
                  <a:srgbClr val="F8F0E3"/>
                </a:solidFill>
                <a:latin typeface="Avenir Next LT Pro"/>
              </a:rPr>
              <a:t>These models have been trained on large-scale datasets and come with high accuracy levels.</a:t>
            </a:r>
            <a:endParaRPr lang="en-US" sz="1800" b="0" i="0" u="none" strike="noStrike" kern="1200" cap="none" spc="0" baseline="0" dirty="0">
              <a:solidFill>
                <a:srgbClr val="F8F0E3"/>
              </a:solidFill>
              <a:uFillTx/>
              <a:latin typeface="Avenir Next LT Pro"/>
              <a:ea typeface="Söhne"/>
              <a:cs typeface="Söhne"/>
            </a:endParaRPr>
          </a:p>
        </p:txBody>
      </p:sp>
      <p:pic>
        <p:nvPicPr>
          <p:cNvPr id="3" name="Picture 2" descr="A black background with blue text&#10;&#10;Description automatically generated">
            <a:extLst>
              <a:ext uri="{FF2B5EF4-FFF2-40B4-BE49-F238E27FC236}">
                <a16:creationId xmlns:a16="http://schemas.microsoft.com/office/drawing/2014/main" id="{31AD87DD-A920-2E4C-EF1A-A44F868A0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15DC27E-CB86-FE61-9F35-DD92BEA02946}"/>
              </a:ext>
            </a:extLst>
          </p:cNvPr>
          <p:cNvSpPr txBox="1">
            <a:spLocks noGrp="1"/>
          </p:cNvSpPr>
          <p:nvPr>
            <p:ph type="title"/>
          </p:nvPr>
        </p:nvSpPr>
        <p:spPr>
          <a:xfrm>
            <a:off x="2530663" y="358601"/>
            <a:ext cx="7130674" cy="577088"/>
          </a:xfrm>
        </p:spPr>
        <p:txBody>
          <a:bodyPr>
            <a:noAutofit/>
          </a:bodyPr>
          <a:lstStyle/>
          <a:p>
            <a:pPr lvl="0" algn="ctr"/>
            <a:r>
              <a:rPr lang="en-US"/>
              <a:t>WORKING</a:t>
            </a:r>
          </a:p>
        </p:txBody>
      </p:sp>
      <p:sp>
        <p:nvSpPr>
          <p:cNvPr id="13" name="Text Placeholder 22">
            <a:extLst>
              <a:ext uri="{FF2B5EF4-FFF2-40B4-BE49-F238E27FC236}">
                <a16:creationId xmlns:a16="http://schemas.microsoft.com/office/drawing/2014/main" id="{0241CCE0-3F72-6F30-F386-D830FDDE4361}"/>
              </a:ext>
            </a:extLst>
          </p:cNvPr>
          <p:cNvSpPr txBox="1">
            <a:spLocks noGrp="1"/>
          </p:cNvSpPr>
          <p:nvPr>
            <p:ph type="body" idx="4294967295"/>
          </p:nvPr>
        </p:nvSpPr>
        <p:spPr>
          <a:xfrm>
            <a:off x="1733973" y="1359022"/>
            <a:ext cx="6381447" cy="365760"/>
          </a:xfrm>
        </p:spPr>
        <p:txBody>
          <a:bodyPr>
            <a:noAutofit/>
          </a:bodyPr>
          <a:lstStyle/>
          <a:p>
            <a:pPr>
              <a:lnSpc>
                <a:spcPts val="2400"/>
              </a:lnSpc>
              <a:buFont typeface="Wingdings" pitchFamily="34"/>
              <a:buChar char="q"/>
            </a:pPr>
            <a:r>
              <a:rPr lang="en-US" sz="2000" b="1" cap="all">
                <a:solidFill>
                  <a:srgbClr val="AA2070"/>
                </a:solidFill>
              </a:rPr>
              <a:t>      Data preprocessing</a:t>
            </a:r>
            <a:endParaRPr lang="en-US"/>
          </a:p>
        </p:txBody>
      </p:sp>
      <p:sp>
        <p:nvSpPr>
          <p:cNvPr id="14" name="Content Placeholder 3">
            <a:extLst>
              <a:ext uri="{FF2B5EF4-FFF2-40B4-BE49-F238E27FC236}">
                <a16:creationId xmlns:a16="http://schemas.microsoft.com/office/drawing/2014/main" id="{EF6E455B-313D-1711-F0A9-9698C5DAC392}"/>
              </a:ext>
            </a:extLst>
          </p:cNvPr>
          <p:cNvSpPr txBox="1">
            <a:spLocks noGrp="1"/>
          </p:cNvSpPr>
          <p:nvPr>
            <p:ph type="body" idx="4294967295"/>
          </p:nvPr>
        </p:nvSpPr>
        <p:spPr>
          <a:xfrm>
            <a:off x="2588631" y="1823722"/>
            <a:ext cx="9109401" cy="1372808"/>
          </a:xfrm>
        </p:spPr>
        <p:txBody>
          <a:bodyPr>
            <a:noAutofit/>
          </a:bodyPr>
          <a:lstStyle/>
          <a:p>
            <a:pPr marL="0" indent="0">
              <a:lnSpc>
                <a:spcPts val="1800"/>
              </a:lnSpc>
              <a:spcBef>
                <a:spcPts val="0"/>
              </a:spcBef>
              <a:buNone/>
            </a:pPr>
            <a:r>
              <a:rPr lang="en-US" sz="1800"/>
              <a:t>Data preprocessing converts videos to frames and resizes them. CNN layers form the architecture, detecting patterns like edges, textures, and shapes via spatial convolution—separable convolutions lower parameters. Batch normalization normalizes outputs, reducing covariate shifts. These layers combine features, utilizing a sigmoid activation function for binary classification (harassment or non-harassment).</a:t>
            </a:r>
          </a:p>
        </p:txBody>
      </p:sp>
      <p:sp>
        <p:nvSpPr>
          <p:cNvPr id="15" name="Text Placeholder 22">
            <a:extLst>
              <a:ext uri="{FF2B5EF4-FFF2-40B4-BE49-F238E27FC236}">
                <a16:creationId xmlns:a16="http://schemas.microsoft.com/office/drawing/2014/main" id="{71564CA9-3956-B45C-54D9-F0150D2A6004}"/>
              </a:ext>
            </a:extLst>
          </p:cNvPr>
          <p:cNvSpPr txBox="1">
            <a:spLocks noGrp="1"/>
          </p:cNvSpPr>
          <p:nvPr>
            <p:ph type="body" idx="4294967295"/>
          </p:nvPr>
        </p:nvSpPr>
        <p:spPr>
          <a:xfrm>
            <a:off x="1673498" y="3194354"/>
            <a:ext cx="6438537" cy="365760"/>
          </a:xfrm>
        </p:spPr>
        <p:txBody>
          <a:bodyPr>
            <a:noAutofit/>
          </a:bodyPr>
          <a:lstStyle/>
          <a:p>
            <a:pPr>
              <a:lnSpc>
                <a:spcPts val="2400"/>
              </a:lnSpc>
              <a:buFont typeface="Wingdings" pitchFamily="34"/>
              <a:buChar char="q"/>
            </a:pPr>
            <a:r>
              <a:rPr lang="en-US" sz="2000" b="1" cap="all">
                <a:solidFill>
                  <a:srgbClr val="AA2070"/>
                </a:solidFill>
              </a:rPr>
              <a:t>      BUILD AND TRAIN THE MODEL</a:t>
            </a:r>
            <a:endParaRPr lang="en-US"/>
          </a:p>
        </p:txBody>
      </p:sp>
      <p:sp>
        <p:nvSpPr>
          <p:cNvPr id="16" name="Content Placeholder 3">
            <a:extLst>
              <a:ext uri="{FF2B5EF4-FFF2-40B4-BE49-F238E27FC236}">
                <a16:creationId xmlns:a16="http://schemas.microsoft.com/office/drawing/2014/main" id="{4019DDE3-321D-08A8-4A09-6B65340CA38A}"/>
              </a:ext>
            </a:extLst>
          </p:cNvPr>
          <p:cNvSpPr txBox="1">
            <a:spLocks noGrp="1"/>
          </p:cNvSpPr>
          <p:nvPr>
            <p:ph type="body" idx="4294967295"/>
          </p:nvPr>
        </p:nvSpPr>
        <p:spPr>
          <a:xfrm>
            <a:off x="2588631" y="3729687"/>
            <a:ext cx="9109401" cy="1142999"/>
          </a:xfrm>
        </p:spPr>
        <p:txBody>
          <a:bodyPr>
            <a:noAutofit/>
          </a:bodyPr>
          <a:lstStyle/>
          <a:p>
            <a:pPr marL="0" indent="0">
              <a:lnSpc>
                <a:spcPts val="1800"/>
              </a:lnSpc>
              <a:spcBef>
                <a:spcPts val="0"/>
              </a:spcBef>
              <a:buNone/>
            </a:pPr>
            <a:r>
              <a:rPr lang="en-US" sz="1800" dirty="0"/>
              <a:t>The model is trained using input frames and backpropagation to update weights and minimize loss. Validation data tracks performance during training. The final model is evaluated on unseen test data using accuracy, precision, recall, and F1-score metrics. Pre-trained models like VGG16, DenseNet201, and Xception are explored, using transfer learning to improve performance.</a:t>
            </a:r>
          </a:p>
        </p:txBody>
      </p:sp>
      <p:sp>
        <p:nvSpPr>
          <p:cNvPr id="17" name="Text Placeholder 22">
            <a:extLst>
              <a:ext uri="{FF2B5EF4-FFF2-40B4-BE49-F238E27FC236}">
                <a16:creationId xmlns:a16="http://schemas.microsoft.com/office/drawing/2014/main" id="{BF052904-E073-0591-82B9-A71C87EF526D}"/>
              </a:ext>
            </a:extLst>
          </p:cNvPr>
          <p:cNvSpPr txBox="1">
            <a:spLocks noGrp="1"/>
          </p:cNvSpPr>
          <p:nvPr>
            <p:ph type="body" idx="4294967295"/>
          </p:nvPr>
        </p:nvSpPr>
        <p:spPr>
          <a:xfrm>
            <a:off x="1613021" y="5109507"/>
            <a:ext cx="4043680" cy="365760"/>
          </a:xfrm>
        </p:spPr>
        <p:txBody>
          <a:bodyPr>
            <a:noAutofit/>
          </a:bodyPr>
          <a:lstStyle/>
          <a:p>
            <a:pPr>
              <a:lnSpc>
                <a:spcPts val="2400"/>
              </a:lnSpc>
              <a:buFont typeface="Wingdings" pitchFamily="34"/>
              <a:buChar char="q"/>
            </a:pPr>
            <a:r>
              <a:rPr lang="en-US" sz="2000" b="1" cap="all">
                <a:solidFill>
                  <a:srgbClr val="AA2070"/>
                </a:solidFill>
              </a:rPr>
              <a:t>      ACCURACY AND LOSS</a:t>
            </a:r>
            <a:endParaRPr lang="en-US"/>
          </a:p>
        </p:txBody>
      </p:sp>
      <p:sp>
        <p:nvSpPr>
          <p:cNvPr id="18" name="Content Placeholder 3">
            <a:extLst>
              <a:ext uri="{FF2B5EF4-FFF2-40B4-BE49-F238E27FC236}">
                <a16:creationId xmlns:a16="http://schemas.microsoft.com/office/drawing/2014/main" id="{C2ECDF59-B947-BB8E-F86C-FF9DDAD23DDB}"/>
              </a:ext>
            </a:extLst>
          </p:cNvPr>
          <p:cNvSpPr txBox="1">
            <a:spLocks noGrp="1"/>
          </p:cNvSpPr>
          <p:nvPr>
            <p:ph type="body" idx="4294967295"/>
          </p:nvPr>
        </p:nvSpPr>
        <p:spPr>
          <a:xfrm>
            <a:off x="2588630" y="5490021"/>
            <a:ext cx="9242449" cy="804332"/>
          </a:xfrm>
        </p:spPr>
        <p:txBody>
          <a:bodyPr>
            <a:noAutofit/>
          </a:bodyPr>
          <a:lstStyle/>
          <a:p>
            <a:pPr marL="0" lvl="0" indent="0">
              <a:lnSpc>
                <a:spcPts val="1800"/>
              </a:lnSpc>
              <a:spcBef>
                <a:spcPts val="0"/>
              </a:spcBef>
              <a:buNone/>
            </a:pPr>
            <a:r>
              <a:rPr lang="en-US" sz="1800">
                <a:latin typeface="Avenir Next LT Pro" panose="020B0504020202020204" pitchFamily="34" charset="0"/>
              </a:rPr>
              <a:t>The solution's effectiveness is measured in terms of accuracy, precision, recall and F1-score, using evaluation metrics.</a:t>
            </a:r>
            <a:endParaRPr lang="en-ZA" sz="1800">
              <a:latin typeface="Avenir Next LT Pro" panose="020B0504020202020204" pitchFamily="34" charset="0"/>
            </a:endParaRPr>
          </a:p>
        </p:txBody>
      </p:sp>
      <p:pic>
        <p:nvPicPr>
          <p:cNvPr id="2" name="Picture 2" descr="A black background with blue text&#10;&#10;Description automatically generated">
            <a:extLst>
              <a:ext uri="{FF2B5EF4-FFF2-40B4-BE49-F238E27FC236}">
                <a16:creationId xmlns:a16="http://schemas.microsoft.com/office/drawing/2014/main" id="{4E05EF29-4DD1-5B5B-ECF6-72F037DD1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573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224E7F"/>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3A7D028-97EC-CF95-EE27-559EDC9F7D91}"/>
              </a:ext>
            </a:extLst>
          </p:cNvPr>
          <p:cNvSpPr txBox="1">
            <a:spLocks noGrp="1"/>
          </p:cNvSpPr>
          <p:nvPr>
            <p:ph type="title"/>
          </p:nvPr>
        </p:nvSpPr>
        <p:spPr>
          <a:xfrm>
            <a:off x="3051939" y="170889"/>
            <a:ext cx="6135603" cy="800895"/>
          </a:xfrm>
        </p:spPr>
        <p:txBody>
          <a:bodyPr anchorCtr="1">
            <a:normAutofit fontScale="90000"/>
          </a:bodyPr>
          <a:lstStyle/>
          <a:p>
            <a:pPr lvl="0" algn="ctr"/>
            <a:r>
              <a:rPr lang="en-US"/>
              <a:t>MODEL ARCHITECTURE</a:t>
            </a:r>
          </a:p>
        </p:txBody>
      </p:sp>
      <p:pic>
        <p:nvPicPr>
          <p:cNvPr id="24" name="Picture 23">
            <a:extLst>
              <a:ext uri="{FF2B5EF4-FFF2-40B4-BE49-F238E27FC236}">
                <a16:creationId xmlns:a16="http://schemas.microsoft.com/office/drawing/2014/main" id="{29806881-36D7-6F61-45B9-D7FBFE03772B}"/>
              </a:ext>
            </a:extLst>
          </p:cNvPr>
          <p:cNvPicPr>
            <a:picLocks noChangeAspect="1"/>
          </p:cNvPicPr>
          <p:nvPr/>
        </p:nvPicPr>
        <p:blipFill>
          <a:blip r:embed="rId2"/>
          <a:stretch>
            <a:fillRect/>
          </a:stretch>
        </p:blipFill>
        <p:spPr>
          <a:xfrm>
            <a:off x="0" y="971469"/>
            <a:ext cx="12192000" cy="5758257"/>
          </a:xfrm>
          <a:prstGeom prst="rect">
            <a:avLst/>
          </a:prstGeom>
        </p:spPr>
      </p:pic>
      <p:pic>
        <p:nvPicPr>
          <p:cNvPr id="2" name="Picture 2" descr="A black background with blue text&#10;&#10;Description automatically generated">
            <a:extLst>
              <a:ext uri="{FF2B5EF4-FFF2-40B4-BE49-F238E27FC236}">
                <a16:creationId xmlns:a16="http://schemas.microsoft.com/office/drawing/2014/main" id="{EF33AD16-6192-F15C-4270-E52229CDD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327" y="0"/>
            <a:ext cx="2491673" cy="80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239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437</TotalTime>
  <Words>1891</Words>
  <Application>Microsoft Office PowerPoint</Application>
  <PresentationFormat>Widescreen</PresentationFormat>
  <Paragraphs>215</Paragraphs>
  <Slides>23</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Next LT Pro</vt:lpstr>
      <vt:lpstr>Calibri</vt:lpstr>
      <vt:lpstr>Courier New</vt:lpstr>
      <vt:lpstr>Inter</vt:lpstr>
      <vt:lpstr>Wingdings</vt:lpstr>
      <vt:lpstr>Office Theme</vt:lpstr>
      <vt:lpstr>Detection of sexual harassment  In Workplace</vt:lpstr>
      <vt:lpstr>Agenda</vt:lpstr>
      <vt:lpstr>INTRODUCTION</vt:lpstr>
      <vt:lpstr>DATASET</vt:lpstr>
      <vt:lpstr>METRICS</vt:lpstr>
      <vt:lpstr>PROBLEM STATEMENT</vt:lpstr>
      <vt:lpstr>SOLUTION</vt:lpstr>
      <vt:lpstr>WORKING</vt:lpstr>
      <vt:lpstr>MODEL ARCHITECTURE</vt:lpstr>
      <vt:lpstr>PowerPoint Presentation</vt:lpstr>
      <vt:lpstr>EXISTING SOLUTION</vt:lpstr>
      <vt:lpstr>KEY UNIQUENESS</vt:lpstr>
      <vt:lpstr>BUSINESS MODEL</vt:lpstr>
      <vt:lpstr>BUSINESS MODEL</vt:lpstr>
      <vt:lpstr>BUSINESS MODEL</vt:lpstr>
      <vt:lpstr>SCALABILTY</vt:lpstr>
      <vt:lpstr>pipeline</vt:lpstr>
      <vt:lpstr>Proof of concept</vt:lpstr>
      <vt:lpstr>Proof of concept</vt:lpstr>
      <vt:lpstr>Proof of concept</vt:lpstr>
      <vt:lpstr>Proof of concept</vt:lpstr>
      <vt:lpstr>FUNDING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GANGESH BASKER</dc:creator>
  <cp:lastModifiedBy>GANGESH B</cp:lastModifiedBy>
  <cp:revision>15</cp:revision>
  <cp:lastPrinted>2023-08-26T04:14:58Z</cp:lastPrinted>
  <dcterms:created xsi:type="dcterms:W3CDTF">2023-07-13T17:36:02Z</dcterms:created>
  <dcterms:modified xsi:type="dcterms:W3CDTF">2023-12-22T08:09:44Z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